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73" d="100"/>
          <a:sy n="73"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5EB80-5C7A-4F80-8E1C-1E766A86A44D}" type="doc">
      <dgm:prSet loTypeId="urn:microsoft.com/office/officeart/2008/layout/LinedList" loCatId="list" qsTypeId="urn:microsoft.com/office/officeart/2005/8/quickstyle/3d6" qsCatId="3D" csTypeId="urn:microsoft.com/office/officeart/2005/8/colors/accent1_2" csCatId="accent1" phldr="1"/>
      <dgm:spPr/>
      <dgm:t>
        <a:bodyPr/>
        <a:lstStyle/>
        <a:p>
          <a:endParaRPr lang="en-US"/>
        </a:p>
      </dgm:t>
    </dgm:pt>
    <dgm:pt modelId="{72801AD3-534B-489F-9434-A12C1986AB1E}">
      <dgm:prSet phldrT="[Text]" custT="1"/>
      <dgm:spPr/>
      <dgm:t>
        <a:bodyPr vert="vert270"/>
        <a:lstStyle/>
        <a:p>
          <a:r>
            <a:rPr lang="el-GR" sz="4400" dirty="0" smtClean="0"/>
            <a:t>Διαδικασίες επιλογής</a:t>
          </a:r>
          <a:endParaRPr lang="en-US" sz="4400" dirty="0"/>
        </a:p>
      </dgm:t>
    </dgm:pt>
    <dgm:pt modelId="{F74B4DB3-7701-4127-AF12-04D05B7DBCF3}" type="parTrans" cxnId="{C997F3BE-AEFB-4204-827B-5936FE2EBBA0}">
      <dgm:prSet/>
      <dgm:spPr/>
      <dgm:t>
        <a:bodyPr/>
        <a:lstStyle/>
        <a:p>
          <a:endParaRPr lang="en-US"/>
        </a:p>
      </dgm:t>
    </dgm:pt>
    <dgm:pt modelId="{98B3898B-C992-4616-B9B3-1902AC8C6C0B}" type="sibTrans" cxnId="{C997F3BE-AEFB-4204-827B-5936FE2EBBA0}">
      <dgm:prSet/>
      <dgm:spPr/>
      <dgm:t>
        <a:bodyPr/>
        <a:lstStyle/>
        <a:p>
          <a:endParaRPr lang="en-US"/>
        </a:p>
      </dgm:t>
    </dgm:pt>
    <dgm:pt modelId="{E689BAEB-46C6-4540-BA10-4D1F72C7E27E}">
      <dgm:prSet phldrT="[Text]"/>
      <dgm:spPr/>
      <dgm:t>
        <a:bodyPr/>
        <a:lstStyle/>
        <a:p>
          <a:r>
            <a:rPr lang="el-GR" dirty="0" smtClean="0"/>
            <a:t>Αγγελίες για δουλειά</a:t>
          </a:r>
          <a:endParaRPr lang="en-US" dirty="0"/>
        </a:p>
      </dgm:t>
    </dgm:pt>
    <dgm:pt modelId="{17CFE8C5-20EC-4C27-A42A-2D959C558057}" type="parTrans" cxnId="{62E4F242-B08B-4BE9-BEDB-A51035ABEFC5}">
      <dgm:prSet/>
      <dgm:spPr/>
      <dgm:t>
        <a:bodyPr/>
        <a:lstStyle/>
        <a:p>
          <a:endParaRPr lang="en-US"/>
        </a:p>
      </dgm:t>
    </dgm:pt>
    <dgm:pt modelId="{B2026E7A-6559-4B5A-BBCC-F6A1D9F83F0D}" type="sibTrans" cxnId="{62E4F242-B08B-4BE9-BEDB-A51035ABEFC5}">
      <dgm:prSet/>
      <dgm:spPr/>
      <dgm:t>
        <a:bodyPr/>
        <a:lstStyle/>
        <a:p>
          <a:endParaRPr lang="en-US"/>
        </a:p>
      </dgm:t>
    </dgm:pt>
    <dgm:pt modelId="{104E3192-BDEB-4C4D-8FCD-9C3DB622030D}">
      <dgm:prSet phldrT="[Text]"/>
      <dgm:spPr/>
      <dgm:t>
        <a:bodyPr/>
        <a:lstStyle/>
        <a:p>
          <a:r>
            <a:rPr lang="el-GR" dirty="0" smtClean="0"/>
            <a:t>Γραφείο ευρέσεως εργασίας</a:t>
          </a:r>
          <a:endParaRPr lang="el-GR" dirty="0" smtClean="0"/>
        </a:p>
      </dgm:t>
    </dgm:pt>
    <dgm:pt modelId="{E2A7CD9A-37C6-40FD-9E54-A27FE3D7D494}" type="parTrans" cxnId="{47CB814D-0751-45DA-83CA-0548A3294282}">
      <dgm:prSet/>
      <dgm:spPr/>
      <dgm:t>
        <a:bodyPr/>
        <a:lstStyle/>
        <a:p>
          <a:endParaRPr lang="en-US"/>
        </a:p>
      </dgm:t>
    </dgm:pt>
    <dgm:pt modelId="{15254CD8-B2C6-4CB3-9D29-F3E47AEFE92D}" type="sibTrans" cxnId="{47CB814D-0751-45DA-83CA-0548A3294282}">
      <dgm:prSet/>
      <dgm:spPr/>
      <dgm:t>
        <a:bodyPr/>
        <a:lstStyle/>
        <a:p>
          <a:endParaRPr lang="en-US"/>
        </a:p>
      </dgm:t>
    </dgm:pt>
    <dgm:pt modelId="{ACC721AB-CA60-4A35-A9F6-BF827C14B53C}">
      <dgm:prSet phldrT="[Text]"/>
      <dgm:spPr/>
      <dgm:t>
        <a:bodyPr/>
        <a:lstStyle/>
        <a:p>
          <a:r>
            <a:rPr lang="el-GR" dirty="0" smtClean="0"/>
            <a:t>Συνεντεύξεις</a:t>
          </a:r>
          <a:endParaRPr lang="en-US" dirty="0"/>
        </a:p>
      </dgm:t>
    </dgm:pt>
    <dgm:pt modelId="{21B35339-B529-4449-B3C9-F8F4E25C7A1C}" type="parTrans" cxnId="{C7D1A66E-E265-4256-97E3-623AB507E65A}">
      <dgm:prSet/>
      <dgm:spPr/>
      <dgm:t>
        <a:bodyPr/>
        <a:lstStyle/>
        <a:p>
          <a:endParaRPr lang="en-US"/>
        </a:p>
      </dgm:t>
    </dgm:pt>
    <dgm:pt modelId="{0E1B1140-5900-4AF4-96DF-55F8DFE32FA1}" type="sibTrans" cxnId="{C7D1A66E-E265-4256-97E3-623AB507E65A}">
      <dgm:prSet/>
      <dgm:spPr/>
      <dgm:t>
        <a:bodyPr/>
        <a:lstStyle/>
        <a:p>
          <a:endParaRPr lang="en-US"/>
        </a:p>
      </dgm:t>
    </dgm:pt>
    <dgm:pt modelId="{67893E06-1BD9-41AB-8F07-F47E8EBE2C33}" type="pres">
      <dgm:prSet presAssocID="{07D5EB80-5C7A-4F80-8E1C-1E766A86A44D}" presName="vert0" presStyleCnt="0">
        <dgm:presLayoutVars>
          <dgm:dir/>
          <dgm:animOne val="branch"/>
          <dgm:animLvl val="lvl"/>
        </dgm:presLayoutVars>
      </dgm:prSet>
      <dgm:spPr/>
      <dgm:t>
        <a:bodyPr/>
        <a:lstStyle/>
        <a:p>
          <a:endParaRPr lang="en-US"/>
        </a:p>
      </dgm:t>
    </dgm:pt>
    <dgm:pt modelId="{992377E2-B23E-4E00-A0A1-83D3233DD22D}" type="pres">
      <dgm:prSet presAssocID="{72801AD3-534B-489F-9434-A12C1986AB1E}" presName="thickLine" presStyleLbl="alignNode1" presStyleIdx="0" presStyleCnt="1"/>
      <dgm:spPr/>
    </dgm:pt>
    <dgm:pt modelId="{B8F86638-381F-4AEF-9840-A3F0D0989939}" type="pres">
      <dgm:prSet presAssocID="{72801AD3-534B-489F-9434-A12C1986AB1E}" presName="horz1" presStyleCnt="0"/>
      <dgm:spPr/>
    </dgm:pt>
    <dgm:pt modelId="{D4457449-2CD2-493D-8780-CBF02B016BCB}" type="pres">
      <dgm:prSet presAssocID="{72801AD3-534B-489F-9434-A12C1986AB1E}" presName="tx1" presStyleLbl="revTx" presStyleIdx="0" presStyleCnt="4"/>
      <dgm:spPr/>
      <dgm:t>
        <a:bodyPr/>
        <a:lstStyle/>
        <a:p>
          <a:endParaRPr lang="en-US"/>
        </a:p>
      </dgm:t>
    </dgm:pt>
    <dgm:pt modelId="{DF5245D4-8539-4B81-B206-2F55B1C19DF0}" type="pres">
      <dgm:prSet presAssocID="{72801AD3-534B-489F-9434-A12C1986AB1E}" presName="vert1" presStyleCnt="0"/>
      <dgm:spPr/>
    </dgm:pt>
    <dgm:pt modelId="{59D05A95-07CA-4A38-9D9F-E759055EFEA5}" type="pres">
      <dgm:prSet presAssocID="{E689BAEB-46C6-4540-BA10-4D1F72C7E27E}" presName="vertSpace2a" presStyleCnt="0"/>
      <dgm:spPr/>
    </dgm:pt>
    <dgm:pt modelId="{2D707416-8096-400E-9618-6588311BD2D0}" type="pres">
      <dgm:prSet presAssocID="{E689BAEB-46C6-4540-BA10-4D1F72C7E27E}" presName="horz2" presStyleCnt="0"/>
      <dgm:spPr/>
    </dgm:pt>
    <dgm:pt modelId="{62705897-6014-4976-9397-BD29FFCD21F3}" type="pres">
      <dgm:prSet presAssocID="{E689BAEB-46C6-4540-BA10-4D1F72C7E27E}" presName="horzSpace2" presStyleCnt="0"/>
      <dgm:spPr/>
    </dgm:pt>
    <dgm:pt modelId="{97AEF8F6-355D-4C2C-9615-B613554C77C3}" type="pres">
      <dgm:prSet presAssocID="{E689BAEB-46C6-4540-BA10-4D1F72C7E27E}" presName="tx2" presStyleLbl="revTx" presStyleIdx="1" presStyleCnt="4" custLinFactNeighborX="2457" custLinFactNeighborY="1543"/>
      <dgm:spPr/>
      <dgm:t>
        <a:bodyPr/>
        <a:lstStyle/>
        <a:p>
          <a:endParaRPr lang="en-US"/>
        </a:p>
      </dgm:t>
    </dgm:pt>
    <dgm:pt modelId="{787B1A23-BD61-476E-8AF1-BD740D80B670}" type="pres">
      <dgm:prSet presAssocID="{E689BAEB-46C6-4540-BA10-4D1F72C7E27E}" presName="vert2" presStyleCnt="0"/>
      <dgm:spPr/>
    </dgm:pt>
    <dgm:pt modelId="{A4D756A1-C599-4070-8601-6E4EED417F91}" type="pres">
      <dgm:prSet presAssocID="{E689BAEB-46C6-4540-BA10-4D1F72C7E27E}" presName="thinLine2b" presStyleLbl="callout" presStyleIdx="0" presStyleCnt="3"/>
      <dgm:spPr/>
    </dgm:pt>
    <dgm:pt modelId="{61ABD8A2-923A-4B62-A9E7-02F7FAD60399}" type="pres">
      <dgm:prSet presAssocID="{E689BAEB-46C6-4540-BA10-4D1F72C7E27E}" presName="vertSpace2b" presStyleCnt="0"/>
      <dgm:spPr/>
    </dgm:pt>
    <dgm:pt modelId="{EB2525A5-CCDE-4AA0-A4E5-A8D34E074370}" type="pres">
      <dgm:prSet presAssocID="{104E3192-BDEB-4C4D-8FCD-9C3DB622030D}" presName="horz2" presStyleCnt="0"/>
      <dgm:spPr/>
    </dgm:pt>
    <dgm:pt modelId="{241CBF01-084E-444F-BFDA-500B740FDA89}" type="pres">
      <dgm:prSet presAssocID="{104E3192-BDEB-4C4D-8FCD-9C3DB622030D}" presName="horzSpace2" presStyleCnt="0"/>
      <dgm:spPr/>
    </dgm:pt>
    <dgm:pt modelId="{52700109-6506-4A44-AD3D-1B5AF5591544}" type="pres">
      <dgm:prSet presAssocID="{104E3192-BDEB-4C4D-8FCD-9C3DB622030D}" presName="tx2" presStyleLbl="revTx" presStyleIdx="2" presStyleCnt="4"/>
      <dgm:spPr/>
      <dgm:t>
        <a:bodyPr/>
        <a:lstStyle/>
        <a:p>
          <a:endParaRPr lang="en-US"/>
        </a:p>
      </dgm:t>
    </dgm:pt>
    <dgm:pt modelId="{E5CE8FBD-3E11-49F6-841C-45FDEDBFFCAB}" type="pres">
      <dgm:prSet presAssocID="{104E3192-BDEB-4C4D-8FCD-9C3DB622030D}" presName="vert2" presStyleCnt="0"/>
      <dgm:spPr/>
    </dgm:pt>
    <dgm:pt modelId="{2EC69D60-2CDB-48B8-A979-6A240184A53F}" type="pres">
      <dgm:prSet presAssocID="{104E3192-BDEB-4C4D-8FCD-9C3DB622030D}" presName="thinLine2b" presStyleLbl="callout" presStyleIdx="1" presStyleCnt="3"/>
      <dgm:spPr/>
    </dgm:pt>
    <dgm:pt modelId="{CFDC7B45-21FD-462B-A971-7BF844D3DBD1}" type="pres">
      <dgm:prSet presAssocID="{104E3192-BDEB-4C4D-8FCD-9C3DB622030D}" presName="vertSpace2b" presStyleCnt="0"/>
      <dgm:spPr/>
    </dgm:pt>
    <dgm:pt modelId="{34254F04-EE5C-4738-9925-F49426BEDCE9}" type="pres">
      <dgm:prSet presAssocID="{ACC721AB-CA60-4A35-A9F6-BF827C14B53C}" presName="horz2" presStyleCnt="0"/>
      <dgm:spPr/>
    </dgm:pt>
    <dgm:pt modelId="{DD880B0B-F27C-4BA2-BC83-482B67814446}" type="pres">
      <dgm:prSet presAssocID="{ACC721AB-CA60-4A35-A9F6-BF827C14B53C}" presName="horzSpace2" presStyleCnt="0"/>
      <dgm:spPr/>
    </dgm:pt>
    <dgm:pt modelId="{BE0D57D8-C96C-414E-87F2-D2CA1C5446B6}" type="pres">
      <dgm:prSet presAssocID="{ACC721AB-CA60-4A35-A9F6-BF827C14B53C}" presName="tx2" presStyleLbl="revTx" presStyleIdx="3" presStyleCnt="4"/>
      <dgm:spPr/>
      <dgm:t>
        <a:bodyPr/>
        <a:lstStyle/>
        <a:p>
          <a:endParaRPr lang="en-US"/>
        </a:p>
      </dgm:t>
    </dgm:pt>
    <dgm:pt modelId="{EDD60ABD-1FC7-4268-AC82-8FBD3D6E8CF5}" type="pres">
      <dgm:prSet presAssocID="{ACC721AB-CA60-4A35-A9F6-BF827C14B53C}" presName="vert2" presStyleCnt="0"/>
      <dgm:spPr/>
    </dgm:pt>
    <dgm:pt modelId="{9C0271B3-50C4-402A-B722-843B0CDE154E}" type="pres">
      <dgm:prSet presAssocID="{ACC721AB-CA60-4A35-A9F6-BF827C14B53C}" presName="thinLine2b" presStyleLbl="callout" presStyleIdx="2" presStyleCnt="3"/>
      <dgm:spPr/>
    </dgm:pt>
    <dgm:pt modelId="{5D1CB160-926D-4DCE-A972-3D4DB3D78CD0}" type="pres">
      <dgm:prSet presAssocID="{ACC721AB-CA60-4A35-A9F6-BF827C14B53C}" presName="vertSpace2b" presStyleCnt="0"/>
      <dgm:spPr/>
    </dgm:pt>
  </dgm:ptLst>
  <dgm:cxnLst>
    <dgm:cxn modelId="{133571A7-1864-4BF8-AA58-B127709B1B98}" type="presOf" srcId="{07D5EB80-5C7A-4F80-8E1C-1E766A86A44D}" destId="{67893E06-1BD9-41AB-8F07-F47E8EBE2C33}" srcOrd="0" destOrd="0" presId="urn:microsoft.com/office/officeart/2008/layout/LinedList"/>
    <dgm:cxn modelId="{27CE7722-C013-4427-AFBE-428166FF3F37}" type="presOf" srcId="{72801AD3-534B-489F-9434-A12C1986AB1E}" destId="{D4457449-2CD2-493D-8780-CBF02B016BCB}" srcOrd="0" destOrd="0" presId="urn:microsoft.com/office/officeart/2008/layout/LinedList"/>
    <dgm:cxn modelId="{C7D1A66E-E265-4256-97E3-623AB507E65A}" srcId="{72801AD3-534B-489F-9434-A12C1986AB1E}" destId="{ACC721AB-CA60-4A35-A9F6-BF827C14B53C}" srcOrd="2" destOrd="0" parTransId="{21B35339-B529-4449-B3C9-F8F4E25C7A1C}" sibTransId="{0E1B1140-5900-4AF4-96DF-55F8DFE32FA1}"/>
    <dgm:cxn modelId="{62E4F242-B08B-4BE9-BEDB-A51035ABEFC5}" srcId="{72801AD3-534B-489F-9434-A12C1986AB1E}" destId="{E689BAEB-46C6-4540-BA10-4D1F72C7E27E}" srcOrd="0" destOrd="0" parTransId="{17CFE8C5-20EC-4C27-A42A-2D959C558057}" sibTransId="{B2026E7A-6559-4B5A-BBCC-F6A1D9F83F0D}"/>
    <dgm:cxn modelId="{47CB814D-0751-45DA-83CA-0548A3294282}" srcId="{72801AD3-534B-489F-9434-A12C1986AB1E}" destId="{104E3192-BDEB-4C4D-8FCD-9C3DB622030D}" srcOrd="1" destOrd="0" parTransId="{E2A7CD9A-37C6-40FD-9E54-A27FE3D7D494}" sibTransId="{15254CD8-B2C6-4CB3-9D29-F3E47AEFE92D}"/>
    <dgm:cxn modelId="{6B5CE89C-C85E-4CA6-A81A-18339939D1C1}" type="presOf" srcId="{E689BAEB-46C6-4540-BA10-4D1F72C7E27E}" destId="{97AEF8F6-355D-4C2C-9615-B613554C77C3}" srcOrd="0" destOrd="0" presId="urn:microsoft.com/office/officeart/2008/layout/LinedList"/>
    <dgm:cxn modelId="{C997F3BE-AEFB-4204-827B-5936FE2EBBA0}" srcId="{07D5EB80-5C7A-4F80-8E1C-1E766A86A44D}" destId="{72801AD3-534B-489F-9434-A12C1986AB1E}" srcOrd="0" destOrd="0" parTransId="{F74B4DB3-7701-4127-AF12-04D05B7DBCF3}" sibTransId="{98B3898B-C992-4616-B9B3-1902AC8C6C0B}"/>
    <dgm:cxn modelId="{B97B1AB0-7F1A-4F6B-A8AD-0890A815BD30}" type="presOf" srcId="{ACC721AB-CA60-4A35-A9F6-BF827C14B53C}" destId="{BE0D57D8-C96C-414E-87F2-D2CA1C5446B6}" srcOrd="0" destOrd="0" presId="urn:microsoft.com/office/officeart/2008/layout/LinedList"/>
    <dgm:cxn modelId="{6E59D17B-134B-4CD9-B55D-C736A86701F0}" type="presOf" srcId="{104E3192-BDEB-4C4D-8FCD-9C3DB622030D}" destId="{52700109-6506-4A44-AD3D-1B5AF5591544}" srcOrd="0" destOrd="0" presId="urn:microsoft.com/office/officeart/2008/layout/LinedList"/>
    <dgm:cxn modelId="{ECE0C51E-F0DD-4AF6-B8FF-7B7D9CADB91B}" type="presParOf" srcId="{67893E06-1BD9-41AB-8F07-F47E8EBE2C33}" destId="{992377E2-B23E-4E00-A0A1-83D3233DD22D}" srcOrd="0" destOrd="0" presId="urn:microsoft.com/office/officeart/2008/layout/LinedList"/>
    <dgm:cxn modelId="{9E54B06D-CA2D-4895-8C5F-D9FBE59820F7}" type="presParOf" srcId="{67893E06-1BD9-41AB-8F07-F47E8EBE2C33}" destId="{B8F86638-381F-4AEF-9840-A3F0D0989939}" srcOrd="1" destOrd="0" presId="urn:microsoft.com/office/officeart/2008/layout/LinedList"/>
    <dgm:cxn modelId="{57B8B77D-A1A9-462D-8F20-8E6D47FBE27C}" type="presParOf" srcId="{B8F86638-381F-4AEF-9840-A3F0D0989939}" destId="{D4457449-2CD2-493D-8780-CBF02B016BCB}" srcOrd="0" destOrd="0" presId="urn:microsoft.com/office/officeart/2008/layout/LinedList"/>
    <dgm:cxn modelId="{AA9CE3A1-1A10-48EC-B29A-DD3D38B391CD}" type="presParOf" srcId="{B8F86638-381F-4AEF-9840-A3F0D0989939}" destId="{DF5245D4-8539-4B81-B206-2F55B1C19DF0}" srcOrd="1" destOrd="0" presId="urn:microsoft.com/office/officeart/2008/layout/LinedList"/>
    <dgm:cxn modelId="{8A14C51E-9BE5-4F3A-9575-3D41080C4874}" type="presParOf" srcId="{DF5245D4-8539-4B81-B206-2F55B1C19DF0}" destId="{59D05A95-07CA-4A38-9D9F-E759055EFEA5}" srcOrd="0" destOrd="0" presId="urn:microsoft.com/office/officeart/2008/layout/LinedList"/>
    <dgm:cxn modelId="{D3F8D2DE-E702-4F4C-8E5B-F39B50DC62FB}" type="presParOf" srcId="{DF5245D4-8539-4B81-B206-2F55B1C19DF0}" destId="{2D707416-8096-400E-9618-6588311BD2D0}" srcOrd="1" destOrd="0" presId="urn:microsoft.com/office/officeart/2008/layout/LinedList"/>
    <dgm:cxn modelId="{372BDEC2-370E-4607-9A0C-445963A30878}" type="presParOf" srcId="{2D707416-8096-400E-9618-6588311BD2D0}" destId="{62705897-6014-4976-9397-BD29FFCD21F3}" srcOrd="0" destOrd="0" presId="urn:microsoft.com/office/officeart/2008/layout/LinedList"/>
    <dgm:cxn modelId="{C3895024-E730-454F-8247-2151DF2DD8D3}" type="presParOf" srcId="{2D707416-8096-400E-9618-6588311BD2D0}" destId="{97AEF8F6-355D-4C2C-9615-B613554C77C3}" srcOrd="1" destOrd="0" presId="urn:microsoft.com/office/officeart/2008/layout/LinedList"/>
    <dgm:cxn modelId="{04DAA5E9-DD4B-43B1-AF13-011828834B4C}" type="presParOf" srcId="{2D707416-8096-400E-9618-6588311BD2D0}" destId="{787B1A23-BD61-476E-8AF1-BD740D80B670}" srcOrd="2" destOrd="0" presId="urn:microsoft.com/office/officeart/2008/layout/LinedList"/>
    <dgm:cxn modelId="{7569454C-6BD4-48F7-8735-C859199FE09E}" type="presParOf" srcId="{DF5245D4-8539-4B81-B206-2F55B1C19DF0}" destId="{A4D756A1-C599-4070-8601-6E4EED417F91}" srcOrd="2" destOrd="0" presId="urn:microsoft.com/office/officeart/2008/layout/LinedList"/>
    <dgm:cxn modelId="{C8BBFAFD-D6A2-424E-8296-C80EACCBC8EB}" type="presParOf" srcId="{DF5245D4-8539-4B81-B206-2F55B1C19DF0}" destId="{61ABD8A2-923A-4B62-A9E7-02F7FAD60399}" srcOrd="3" destOrd="0" presId="urn:microsoft.com/office/officeart/2008/layout/LinedList"/>
    <dgm:cxn modelId="{39D7633F-AC3E-4E8E-9A8C-E44D701048EB}" type="presParOf" srcId="{DF5245D4-8539-4B81-B206-2F55B1C19DF0}" destId="{EB2525A5-CCDE-4AA0-A4E5-A8D34E074370}" srcOrd="4" destOrd="0" presId="urn:microsoft.com/office/officeart/2008/layout/LinedList"/>
    <dgm:cxn modelId="{A2BBCCE4-C6E0-470B-B77D-27E1503930A9}" type="presParOf" srcId="{EB2525A5-CCDE-4AA0-A4E5-A8D34E074370}" destId="{241CBF01-084E-444F-BFDA-500B740FDA89}" srcOrd="0" destOrd="0" presId="urn:microsoft.com/office/officeart/2008/layout/LinedList"/>
    <dgm:cxn modelId="{44A55F6A-4B25-4FC5-8F89-04FF9A04B16E}" type="presParOf" srcId="{EB2525A5-CCDE-4AA0-A4E5-A8D34E074370}" destId="{52700109-6506-4A44-AD3D-1B5AF5591544}" srcOrd="1" destOrd="0" presId="urn:microsoft.com/office/officeart/2008/layout/LinedList"/>
    <dgm:cxn modelId="{99C61FB0-3559-4BD7-8D50-C2BE1920F744}" type="presParOf" srcId="{EB2525A5-CCDE-4AA0-A4E5-A8D34E074370}" destId="{E5CE8FBD-3E11-49F6-841C-45FDEDBFFCAB}" srcOrd="2" destOrd="0" presId="urn:microsoft.com/office/officeart/2008/layout/LinedList"/>
    <dgm:cxn modelId="{D390F8E3-5D23-4F22-8BD1-0208349BF8A9}" type="presParOf" srcId="{DF5245D4-8539-4B81-B206-2F55B1C19DF0}" destId="{2EC69D60-2CDB-48B8-A979-6A240184A53F}" srcOrd="5" destOrd="0" presId="urn:microsoft.com/office/officeart/2008/layout/LinedList"/>
    <dgm:cxn modelId="{DA93F4AF-5C8A-4CF4-A191-89216DFD0F67}" type="presParOf" srcId="{DF5245D4-8539-4B81-B206-2F55B1C19DF0}" destId="{CFDC7B45-21FD-462B-A971-7BF844D3DBD1}" srcOrd="6" destOrd="0" presId="urn:microsoft.com/office/officeart/2008/layout/LinedList"/>
    <dgm:cxn modelId="{1EDADC2A-2FE8-4759-82D8-23616469540A}" type="presParOf" srcId="{DF5245D4-8539-4B81-B206-2F55B1C19DF0}" destId="{34254F04-EE5C-4738-9925-F49426BEDCE9}" srcOrd="7" destOrd="0" presId="urn:microsoft.com/office/officeart/2008/layout/LinedList"/>
    <dgm:cxn modelId="{ED48C803-0E42-4EEA-98D7-C33C073ABC60}" type="presParOf" srcId="{34254F04-EE5C-4738-9925-F49426BEDCE9}" destId="{DD880B0B-F27C-4BA2-BC83-482B67814446}" srcOrd="0" destOrd="0" presId="urn:microsoft.com/office/officeart/2008/layout/LinedList"/>
    <dgm:cxn modelId="{18D041E7-957A-47BB-BB1B-E98C20591A04}" type="presParOf" srcId="{34254F04-EE5C-4738-9925-F49426BEDCE9}" destId="{BE0D57D8-C96C-414E-87F2-D2CA1C5446B6}" srcOrd="1" destOrd="0" presId="urn:microsoft.com/office/officeart/2008/layout/LinedList"/>
    <dgm:cxn modelId="{0A98FBE2-CA9F-44FE-BB18-6E61B1D8C3D8}" type="presParOf" srcId="{34254F04-EE5C-4738-9925-F49426BEDCE9}" destId="{EDD60ABD-1FC7-4268-AC82-8FBD3D6E8CF5}" srcOrd="2" destOrd="0" presId="urn:microsoft.com/office/officeart/2008/layout/LinedList"/>
    <dgm:cxn modelId="{6E263406-50C3-411C-8899-BB709F7AFE8D}" type="presParOf" srcId="{DF5245D4-8539-4B81-B206-2F55B1C19DF0}" destId="{9C0271B3-50C4-402A-B722-843B0CDE154E}" srcOrd="8" destOrd="0" presId="urn:microsoft.com/office/officeart/2008/layout/LinedList"/>
    <dgm:cxn modelId="{D21CB4B3-E69D-47EE-8819-AB8F779CC9A4}" type="presParOf" srcId="{DF5245D4-8539-4B81-B206-2F55B1C19DF0}" destId="{5D1CB160-926D-4DCE-A972-3D4DB3D78CD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637F4-4CF5-4E3F-823A-1CE728D89AEE}" type="doc">
      <dgm:prSet loTypeId="urn:microsoft.com/office/officeart/2005/8/layout/pList2" loCatId="list" qsTypeId="urn:microsoft.com/office/officeart/2005/8/quickstyle/simple1" qsCatId="simple" csTypeId="urn:microsoft.com/office/officeart/2005/8/colors/accent1_2" csCatId="accent1" phldr="1"/>
      <dgm:spPr/>
    </dgm:pt>
    <dgm:pt modelId="{C00A2C39-3E10-4F6C-A2AC-8084AD421ABF}">
      <dgm:prSet phldrT="[Text]"/>
      <dgm:spPr/>
      <dgm:t>
        <a:bodyPr/>
        <a:lstStyle/>
        <a:p>
          <a:endParaRPr lang="en-US" dirty="0" smtClean="0"/>
        </a:p>
        <a:p>
          <a:r>
            <a:rPr lang="el-GR" dirty="0" smtClean="0"/>
            <a:t>Εφημερίδες</a:t>
          </a:r>
          <a:endParaRPr lang="en-US" dirty="0"/>
        </a:p>
      </dgm:t>
    </dgm:pt>
    <dgm:pt modelId="{307F231E-62FC-4CDB-AFDD-EE28AD268C1D}" type="parTrans" cxnId="{5311DEF6-B555-4EFA-8C27-04C4842F8FE0}">
      <dgm:prSet/>
      <dgm:spPr/>
      <dgm:t>
        <a:bodyPr/>
        <a:lstStyle/>
        <a:p>
          <a:endParaRPr lang="en-US"/>
        </a:p>
      </dgm:t>
    </dgm:pt>
    <dgm:pt modelId="{D032AB60-B529-42CA-85B2-A53742CBD1C0}" type="sibTrans" cxnId="{5311DEF6-B555-4EFA-8C27-04C4842F8FE0}">
      <dgm:prSet/>
      <dgm:spPr/>
      <dgm:t>
        <a:bodyPr/>
        <a:lstStyle/>
        <a:p>
          <a:endParaRPr lang="en-US"/>
        </a:p>
      </dgm:t>
    </dgm:pt>
    <dgm:pt modelId="{FBDCD3D3-915D-4BEF-BCCD-6799D0E1B960}">
      <dgm:prSet phldrT="[Text]"/>
      <dgm:spPr/>
      <dgm:t>
        <a:bodyPr/>
        <a:lstStyle/>
        <a:p>
          <a:endParaRPr lang="en-US" dirty="0" smtClean="0"/>
        </a:p>
        <a:p>
          <a:r>
            <a:rPr lang="el-GR" dirty="0" smtClean="0"/>
            <a:t>Εξειδικευμένες ιστοσελίδες</a:t>
          </a:r>
          <a:endParaRPr lang="en-US" dirty="0"/>
        </a:p>
      </dgm:t>
    </dgm:pt>
    <dgm:pt modelId="{7407D894-252B-4980-AE00-0C401F44DB64}" type="parTrans" cxnId="{A9A569CC-31A1-4E54-B899-1D6563C889A1}">
      <dgm:prSet/>
      <dgm:spPr/>
      <dgm:t>
        <a:bodyPr/>
        <a:lstStyle/>
        <a:p>
          <a:endParaRPr lang="en-US"/>
        </a:p>
      </dgm:t>
    </dgm:pt>
    <dgm:pt modelId="{12F0BFCE-F723-4EEE-B5D6-6702C175EE86}" type="sibTrans" cxnId="{A9A569CC-31A1-4E54-B899-1D6563C889A1}">
      <dgm:prSet/>
      <dgm:spPr/>
      <dgm:t>
        <a:bodyPr/>
        <a:lstStyle/>
        <a:p>
          <a:endParaRPr lang="en-US"/>
        </a:p>
      </dgm:t>
    </dgm:pt>
    <dgm:pt modelId="{54102D49-6E41-4E69-9FD4-F914EAB139D7}">
      <dgm:prSet phldrT="[Text]"/>
      <dgm:spPr/>
      <dgm:t>
        <a:bodyPr/>
        <a:lstStyle/>
        <a:p>
          <a:endParaRPr lang="en-US" dirty="0" smtClean="0"/>
        </a:p>
        <a:p>
          <a:r>
            <a:rPr lang="el-GR" dirty="0" smtClean="0"/>
            <a:t>Εταιρικές ιστοσελίδες</a:t>
          </a:r>
          <a:endParaRPr lang="en-US" dirty="0"/>
        </a:p>
      </dgm:t>
    </dgm:pt>
    <dgm:pt modelId="{2F42B9E8-18B9-48CF-822C-9D7B83405EA5}" type="parTrans" cxnId="{C922D564-F66F-4E4F-A022-45DD50EBE905}">
      <dgm:prSet/>
      <dgm:spPr/>
      <dgm:t>
        <a:bodyPr/>
        <a:lstStyle/>
        <a:p>
          <a:endParaRPr lang="en-US"/>
        </a:p>
      </dgm:t>
    </dgm:pt>
    <dgm:pt modelId="{771C47BB-63DC-4CC6-A21E-4F00EA0D013B}" type="sibTrans" cxnId="{C922D564-F66F-4E4F-A022-45DD50EBE905}">
      <dgm:prSet/>
      <dgm:spPr/>
      <dgm:t>
        <a:bodyPr/>
        <a:lstStyle/>
        <a:p>
          <a:endParaRPr lang="en-US"/>
        </a:p>
      </dgm:t>
    </dgm:pt>
    <dgm:pt modelId="{967FFFB7-478D-41BB-8085-E56B29F87221}" type="pres">
      <dgm:prSet presAssocID="{574637F4-4CF5-4E3F-823A-1CE728D89AEE}" presName="Name0" presStyleCnt="0">
        <dgm:presLayoutVars>
          <dgm:dir/>
          <dgm:resizeHandles val="exact"/>
        </dgm:presLayoutVars>
      </dgm:prSet>
      <dgm:spPr/>
    </dgm:pt>
    <dgm:pt modelId="{F59EAD0F-FF5B-48C0-A7C8-93B374688633}" type="pres">
      <dgm:prSet presAssocID="{574637F4-4CF5-4E3F-823A-1CE728D89AEE}" presName="bkgdShp" presStyleLbl="alignAccFollowNode1" presStyleIdx="0" presStyleCnt="1"/>
      <dgm:spPr/>
    </dgm:pt>
    <dgm:pt modelId="{3FCB88DA-DD13-4528-962C-74B0D7FAFCA9}" type="pres">
      <dgm:prSet presAssocID="{574637F4-4CF5-4E3F-823A-1CE728D89AEE}" presName="linComp" presStyleCnt="0"/>
      <dgm:spPr/>
    </dgm:pt>
    <dgm:pt modelId="{A5A3141B-2562-4D5C-A983-FD95B62B1ED7}" type="pres">
      <dgm:prSet presAssocID="{C00A2C39-3E10-4F6C-A2AC-8084AD421ABF}" presName="compNode" presStyleCnt="0"/>
      <dgm:spPr/>
    </dgm:pt>
    <dgm:pt modelId="{F2143439-2C8B-440E-AED3-A9BA4B56922B}" type="pres">
      <dgm:prSet presAssocID="{C00A2C39-3E10-4F6C-A2AC-8084AD421ABF}" presName="node" presStyleLbl="node1" presStyleIdx="0" presStyleCnt="3">
        <dgm:presLayoutVars>
          <dgm:bulletEnabled val="1"/>
        </dgm:presLayoutVars>
      </dgm:prSet>
      <dgm:spPr/>
      <dgm:t>
        <a:bodyPr/>
        <a:lstStyle/>
        <a:p>
          <a:endParaRPr lang="en-US"/>
        </a:p>
      </dgm:t>
    </dgm:pt>
    <dgm:pt modelId="{9952A791-47D3-4271-8B08-3DBBCA76A328}" type="pres">
      <dgm:prSet presAssocID="{C00A2C39-3E10-4F6C-A2AC-8084AD421ABF}" presName="invisiNode" presStyleLbl="node1" presStyleIdx="0" presStyleCnt="3"/>
      <dgm:spPr/>
    </dgm:pt>
    <dgm:pt modelId="{87F96419-D5B0-4E0D-8AA5-C9CE24AC4BD4}" type="pres">
      <dgm:prSet presAssocID="{C00A2C39-3E10-4F6C-A2AC-8084AD421ABF}"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F4CF2482-34ED-49FA-8B17-CF65E2A8E0C7}" type="pres">
      <dgm:prSet presAssocID="{D032AB60-B529-42CA-85B2-A53742CBD1C0}" presName="sibTrans" presStyleLbl="sibTrans2D1" presStyleIdx="0" presStyleCnt="0"/>
      <dgm:spPr/>
      <dgm:t>
        <a:bodyPr/>
        <a:lstStyle/>
        <a:p>
          <a:endParaRPr lang="en-US"/>
        </a:p>
      </dgm:t>
    </dgm:pt>
    <dgm:pt modelId="{F4AB3984-5C7C-4B50-95BC-C98B659C9C6D}" type="pres">
      <dgm:prSet presAssocID="{FBDCD3D3-915D-4BEF-BCCD-6799D0E1B960}" presName="compNode" presStyleCnt="0"/>
      <dgm:spPr/>
    </dgm:pt>
    <dgm:pt modelId="{386336DF-029A-4B48-AC2A-50E7D3FA76EC}" type="pres">
      <dgm:prSet presAssocID="{FBDCD3D3-915D-4BEF-BCCD-6799D0E1B960}" presName="node" presStyleLbl="node1" presStyleIdx="1" presStyleCnt="3">
        <dgm:presLayoutVars>
          <dgm:bulletEnabled val="1"/>
        </dgm:presLayoutVars>
      </dgm:prSet>
      <dgm:spPr/>
      <dgm:t>
        <a:bodyPr/>
        <a:lstStyle/>
        <a:p>
          <a:endParaRPr lang="en-US"/>
        </a:p>
      </dgm:t>
    </dgm:pt>
    <dgm:pt modelId="{D438CC5D-FB98-42AF-8376-5E00170B61D9}" type="pres">
      <dgm:prSet presAssocID="{FBDCD3D3-915D-4BEF-BCCD-6799D0E1B960}" presName="invisiNode" presStyleLbl="node1" presStyleIdx="1" presStyleCnt="3"/>
      <dgm:spPr/>
    </dgm:pt>
    <dgm:pt modelId="{0CE73451-7C23-499D-8093-E64C8A3F9673}" type="pres">
      <dgm:prSet presAssocID="{FBDCD3D3-915D-4BEF-BCCD-6799D0E1B960}" presName="imagNode" presStyleLbl="fgImgPlace1" presStyleIdx="1" presStyleCnt="3" custLinFactNeighborX="-399" custLinFactNeighborY="-1616"/>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8192482F-21A1-4E64-98A9-5F38BCAE94D9}" type="pres">
      <dgm:prSet presAssocID="{12F0BFCE-F723-4EEE-B5D6-6702C175EE86}" presName="sibTrans" presStyleLbl="sibTrans2D1" presStyleIdx="0" presStyleCnt="0"/>
      <dgm:spPr/>
      <dgm:t>
        <a:bodyPr/>
        <a:lstStyle/>
        <a:p>
          <a:endParaRPr lang="en-US"/>
        </a:p>
      </dgm:t>
    </dgm:pt>
    <dgm:pt modelId="{897A4C6F-40A9-4336-998A-3BC6F8A18902}" type="pres">
      <dgm:prSet presAssocID="{54102D49-6E41-4E69-9FD4-F914EAB139D7}" presName="compNode" presStyleCnt="0"/>
      <dgm:spPr/>
    </dgm:pt>
    <dgm:pt modelId="{D7C22333-A3DE-45D6-BCDA-1A8846B33D81}" type="pres">
      <dgm:prSet presAssocID="{54102D49-6E41-4E69-9FD4-F914EAB139D7}" presName="node" presStyleLbl="node1" presStyleIdx="2" presStyleCnt="3">
        <dgm:presLayoutVars>
          <dgm:bulletEnabled val="1"/>
        </dgm:presLayoutVars>
      </dgm:prSet>
      <dgm:spPr/>
      <dgm:t>
        <a:bodyPr/>
        <a:lstStyle/>
        <a:p>
          <a:endParaRPr lang="en-US"/>
        </a:p>
      </dgm:t>
    </dgm:pt>
    <dgm:pt modelId="{287A4BA2-0E05-4C36-BBD0-06F66E711B3B}" type="pres">
      <dgm:prSet presAssocID="{54102D49-6E41-4E69-9FD4-F914EAB139D7}" presName="invisiNode" presStyleLbl="node1" presStyleIdx="2" presStyleCnt="3"/>
      <dgm:spPr/>
    </dgm:pt>
    <dgm:pt modelId="{8171D5C4-35A2-41A5-9AD5-845894708E69}" type="pres">
      <dgm:prSet presAssocID="{54102D49-6E41-4E69-9FD4-F914EAB139D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5000" b="-55000"/>
          </a:stretch>
        </a:blipFill>
      </dgm:spPr>
    </dgm:pt>
  </dgm:ptLst>
  <dgm:cxnLst>
    <dgm:cxn modelId="{5311DEF6-B555-4EFA-8C27-04C4842F8FE0}" srcId="{574637F4-4CF5-4E3F-823A-1CE728D89AEE}" destId="{C00A2C39-3E10-4F6C-A2AC-8084AD421ABF}" srcOrd="0" destOrd="0" parTransId="{307F231E-62FC-4CDB-AFDD-EE28AD268C1D}" sibTransId="{D032AB60-B529-42CA-85B2-A53742CBD1C0}"/>
    <dgm:cxn modelId="{BDA0B3FE-9563-4449-81A5-9C13F92FDA86}" type="presOf" srcId="{D032AB60-B529-42CA-85B2-A53742CBD1C0}" destId="{F4CF2482-34ED-49FA-8B17-CF65E2A8E0C7}" srcOrd="0" destOrd="0" presId="urn:microsoft.com/office/officeart/2005/8/layout/pList2"/>
    <dgm:cxn modelId="{FAC89504-DDBD-4CD3-A2CD-C45B777F8296}" type="presOf" srcId="{FBDCD3D3-915D-4BEF-BCCD-6799D0E1B960}" destId="{386336DF-029A-4B48-AC2A-50E7D3FA76EC}" srcOrd="0" destOrd="0" presId="urn:microsoft.com/office/officeart/2005/8/layout/pList2"/>
    <dgm:cxn modelId="{046227A7-1857-4C70-BB96-6E47438CE224}" type="presOf" srcId="{12F0BFCE-F723-4EEE-B5D6-6702C175EE86}" destId="{8192482F-21A1-4E64-98A9-5F38BCAE94D9}" srcOrd="0" destOrd="0" presId="urn:microsoft.com/office/officeart/2005/8/layout/pList2"/>
    <dgm:cxn modelId="{C922D564-F66F-4E4F-A022-45DD50EBE905}" srcId="{574637F4-4CF5-4E3F-823A-1CE728D89AEE}" destId="{54102D49-6E41-4E69-9FD4-F914EAB139D7}" srcOrd="2" destOrd="0" parTransId="{2F42B9E8-18B9-48CF-822C-9D7B83405EA5}" sibTransId="{771C47BB-63DC-4CC6-A21E-4F00EA0D013B}"/>
    <dgm:cxn modelId="{A9A569CC-31A1-4E54-B899-1D6563C889A1}" srcId="{574637F4-4CF5-4E3F-823A-1CE728D89AEE}" destId="{FBDCD3D3-915D-4BEF-BCCD-6799D0E1B960}" srcOrd="1" destOrd="0" parTransId="{7407D894-252B-4980-AE00-0C401F44DB64}" sibTransId="{12F0BFCE-F723-4EEE-B5D6-6702C175EE86}"/>
    <dgm:cxn modelId="{3B9F6406-AEA2-4E09-B092-80618FFAA9B0}" type="presOf" srcId="{C00A2C39-3E10-4F6C-A2AC-8084AD421ABF}" destId="{F2143439-2C8B-440E-AED3-A9BA4B56922B}" srcOrd="0" destOrd="0" presId="urn:microsoft.com/office/officeart/2005/8/layout/pList2"/>
    <dgm:cxn modelId="{F00F2927-497E-41E6-873A-0C2F7D2E0375}" type="presOf" srcId="{574637F4-4CF5-4E3F-823A-1CE728D89AEE}" destId="{967FFFB7-478D-41BB-8085-E56B29F87221}" srcOrd="0" destOrd="0" presId="urn:microsoft.com/office/officeart/2005/8/layout/pList2"/>
    <dgm:cxn modelId="{6F7AC579-03FA-4CC8-94C4-6DE8EBD8BA75}" type="presOf" srcId="{54102D49-6E41-4E69-9FD4-F914EAB139D7}" destId="{D7C22333-A3DE-45D6-BCDA-1A8846B33D81}" srcOrd="0" destOrd="0" presId="urn:microsoft.com/office/officeart/2005/8/layout/pList2"/>
    <dgm:cxn modelId="{6DA5E8AF-5320-42FF-B085-9353B5F7E6D8}" type="presParOf" srcId="{967FFFB7-478D-41BB-8085-E56B29F87221}" destId="{F59EAD0F-FF5B-48C0-A7C8-93B374688633}" srcOrd="0" destOrd="0" presId="urn:microsoft.com/office/officeart/2005/8/layout/pList2"/>
    <dgm:cxn modelId="{0FA24327-9F41-422A-BFAC-A2A0FE395E0E}" type="presParOf" srcId="{967FFFB7-478D-41BB-8085-E56B29F87221}" destId="{3FCB88DA-DD13-4528-962C-74B0D7FAFCA9}" srcOrd="1" destOrd="0" presId="urn:microsoft.com/office/officeart/2005/8/layout/pList2"/>
    <dgm:cxn modelId="{F8F8F18D-5F5F-46CB-B926-18B1ED368667}" type="presParOf" srcId="{3FCB88DA-DD13-4528-962C-74B0D7FAFCA9}" destId="{A5A3141B-2562-4D5C-A983-FD95B62B1ED7}" srcOrd="0" destOrd="0" presId="urn:microsoft.com/office/officeart/2005/8/layout/pList2"/>
    <dgm:cxn modelId="{23AA68F6-AF2E-4373-9A80-91EE1B1B5D28}" type="presParOf" srcId="{A5A3141B-2562-4D5C-A983-FD95B62B1ED7}" destId="{F2143439-2C8B-440E-AED3-A9BA4B56922B}" srcOrd="0" destOrd="0" presId="urn:microsoft.com/office/officeart/2005/8/layout/pList2"/>
    <dgm:cxn modelId="{90E5054F-5DCE-457F-BD8E-3D2CAD3BE648}" type="presParOf" srcId="{A5A3141B-2562-4D5C-A983-FD95B62B1ED7}" destId="{9952A791-47D3-4271-8B08-3DBBCA76A328}" srcOrd="1" destOrd="0" presId="urn:microsoft.com/office/officeart/2005/8/layout/pList2"/>
    <dgm:cxn modelId="{6A362395-B2C1-44EA-823D-D6653BC92897}" type="presParOf" srcId="{A5A3141B-2562-4D5C-A983-FD95B62B1ED7}" destId="{87F96419-D5B0-4E0D-8AA5-C9CE24AC4BD4}" srcOrd="2" destOrd="0" presId="urn:microsoft.com/office/officeart/2005/8/layout/pList2"/>
    <dgm:cxn modelId="{18DF08F3-DD2C-4F78-8716-98EB48E4D5D8}" type="presParOf" srcId="{3FCB88DA-DD13-4528-962C-74B0D7FAFCA9}" destId="{F4CF2482-34ED-49FA-8B17-CF65E2A8E0C7}" srcOrd="1" destOrd="0" presId="urn:microsoft.com/office/officeart/2005/8/layout/pList2"/>
    <dgm:cxn modelId="{BF85F8E8-7CC6-485B-BD23-32756FD587EC}" type="presParOf" srcId="{3FCB88DA-DD13-4528-962C-74B0D7FAFCA9}" destId="{F4AB3984-5C7C-4B50-95BC-C98B659C9C6D}" srcOrd="2" destOrd="0" presId="urn:microsoft.com/office/officeart/2005/8/layout/pList2"/>
    <dgm:cxn modelId="{6878680E-3A3B-4419-86D6-2AA4319A0589}" type="presParOf" srcId="{F4AB3984-5C7C-4B50-95BC-C98B659C9C6D}" destId="{386336DF-029A-4B48-AC2A-50E7D3FA76EC}" srcOrd="0" destOrd="0" presId="urn:microsoft.com/office/officeart/2005/8/layout/pList2"/>
    <dgm:cxn modelId="{9FF79A52-A1BE-409B-9803-4F2F20A17480}" type="presParOf" srcId="{F4AB3984-5C7C-4B50-95BC-C98B659C9C6D}" destId="{D438CC5D-FB98-42AF-8376-5E00170B61D9}" srcOrd="1" destOrd="0" presId="urn:microsoft.com/office/officeart/2005/8/layout/pList2"/>
    <dgm:cxn modelId="{AFF9C933-7AC0-4B23-9262-4943F9B4B547}" type="presParOf" srcId="{F4AB3984-5C7C-4B50-95BC-C98B659C9C6D}" destId="{0CE73451-7C23-499D-8093-E64C8A3F9673}" srcOrd="2" destOrd="0" presId="urn:microsoft.com/office/officeart/2005/8/layout/pList2"/>
    <dgm:cxn modelId="{C8F1E0AF-4EAE-4535-9CED-BD1B0ABC95B4}" type="presParOf" srcId="{3FCB88DA-DD13-4528-962C-74B0D7FAFCA9}" destId="{8192482F-21A1-4E64-98A9-5F38BCAE94D9}" srcOrd="3" destOrd="0" presId="urn:microsoft.com/office/officeart/2005/8/layout/pList2"/>
    <dgm:cxn modelId="{FA242D6F-3BB6-4C3A-99A9-BC6867E55703}" type="presParOf" srcId="{3FCB88DA-DD13-4528-962C-74B0D7FAFCA9}" destId="{897A4C6F-40A9-4336-998A-3BC6F8A18902}" srcOrd="4" destOrd="0" presId="urn:microsoft.com/office/officeart/2005/8/layout/pList2"/>
    <dgm:cxn modelId="{40B3170C-2830-4178-9C2A-80298B1C5EAE}" type="presParOf" srcId="{897A4C6F-40A9-4336-998A-3BC6F8A18902}" destId="{D7C22333-A3DE-45D6-BCDA-1A8846B33D81}" srcOrd="0" destOrd="0" presId="urn:microsoft.com/office/officeart/2005/8/layout/pList2"/>
    <dgm:cxn modelId="{D46A0C60-3B88-4FBD-B9C9-D2FE53DEAB6B}" type="presParOf" srcId="{897A4C6F-40A9-4336-998A-3BC6F8A18902}" destId="{287A4BA2-0E05-4C36-BBD0-06F66E711B3B}" srcOrd="1" destOrd="0" presId="urn:microsoft.com/office/officeart/2005/8/layout/pList2"/>
    <dgm:cxn modelId="{3580A6F0-4124-4E0C-AB1A-E44B6AB4D91F}" type="presParOf" srcId="{897A4C6F-40A9-4336-998A-3BC6F8A18902}" destId="{8171D5C4-35A2-41A5-9AD5-845894708E6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0297D3-06E7-44E0-BB89-BA546D1FD40A}" type="doc">
      <dgm:prSet loTypeId="urn:microsoft.com/office/officeart/2005/8/layout/gear1" loCatId="cycle" qsTypeId="urn:microsoft.com/office/officeart/2005/8/quickstyle/3d5" qsCatId="3D" csTypeId="urn:microsoft.com/office/officeart/2005/8/colors/accent2_3" csCatId="accent2" phldr="1"/>
      <dgm:spPr/>
      <dgm:t>
        <a:bodyPr/>
        <a:lstStyle/>
        <a:p>
          <a:endParaRPr lang="en-US"/>
        </a:p>
      </dgm:t>
    </dgm:pt>
    <dgm:pt modelId="{9BE62D23-DE4A-45CD-8E73-F318374E9B84}">
      <dgm:prSet phldrT="[Text]" custT="1"/>
      <dgm:spPr/>
      <dgm:t>
        <a:bodyPr/>
        <a:lstStyle/>
        <a:p>
          <a:r>
            <a:rPr lang="el-GR" sz="2400" dirty="0" smtClean="0"/>
            <a:t>Ακαδημαϊκά προσόντα</a:t>
          </a:r>
          <a:endParaRPr lang="en-US" sz="2400" dirty="0"/>
        </a:p>
      </dgm:t>
    </dgm:pt>
    <dgm:pt modelId="{F0489434-3599-4F05-9AFA-49B0CF4B3C17}" type="parTrans" cxnId="{7D12BC4C-82FA-4A63-BD18-3A39FE3CBAF6}">
      <dgm:prSet/>
      <dgm:spPr/>
      <dgm:t>
        <a:bodyPr/>
        <a:lstStyle/>
        <a:p>
          <a:endParaRPr lang="en-US"/>
        </a:p>
      </dgm:t>
    </dgm:pt>
    <dgm:pt modelId="{65D0DEB4-D0F7-4B39-A996-EE454D6100B7}" type="sibTrans" cxnId="{7D12BC4C-82FA-4A63-BD18-3A39FE3CBAF6}">
      <dgm:prSet/>
      <dgm:spPr/>
      <dgm:t>
        <a:bodyPr/>
        <a:lstStyle/>
        <a:p>
          <a:endParaRPr lang="en-US"/>
        </a:p>
      </dgm:t>
    </dgm:pt>
    <dgm:pt modelId="{654D2041-79C1-4E99-8286-2327E28C7CF6}">
      <dgm:prSet phldrT="[Text]" custT="1"/>
      <dgm:spPr/>
      <dgm:t>
        <a:bodyPr/>
        <a:lstStyle/>
        <a:p>
          <a:r>
            <a:rPr lang="el-GR" sz="1600" dirty="0" smtClean="0"/>
            <a:t>Εργασιακή ή εθελοντική εμπειρία</a:t>
          </a:r>
        </a:p>
      </dgm:t>
    </dgm:pt>
    <dgm:pt modelId="{5A206B67-59EB-4A2A-9D94-27327620B547}" type="parTrans" cxnId="{77B8AB24-87AF-4657-85EE-CB357761863E}">
      <dgm:prSet/>
      <dgm:spPr/>
      <dgm:t>
        <a:bodyPr/>
        <a:lstStyle/>
        <a:p>
          <a:endParaRPr lang="en-US"/>
        </a:p>
      </dgm:t>
    </dgm:pt>
    <dgm:pt modelId="{36DDC213-4555-4B01-847C-0A4D5A3941F8}" type="sibTrans" cxnId="{77B8AB24-87AF-4657-85EE-CB357761863E}">
      <dgm:prSet/>
      <dgm:spPr/>
      <dgm:t>
        <a:bodyPr/>
        <a:lstStyle/>
        <a:p>
          <a:endParaRPr lang="en-US"/>
        </a:p>
      </dgm:t>
    </dgm:pt>
    <dgm:pt modelId="{23CCCD13-7FF1-4E0C-A986-E3640135699F}">
      <dgm:prSet phldrT="[Text]" phldr="1"/>
      <dgm:spPr/>
      <dgm:t>
        <a:bodyPr/>
        <a:lstStyle/>
        <a:p>
          <a:endParaRPr lang="en-US" dirty="0"/>
        </a:p>
      </dgm:t>
    </dgm:pt>
    <dgm:pt modelId="{49A4E5DA-7F04-4709-A13A-FCFFAB9387B2}" type="parTrans" cxnId="{E163B7D5-9679-4326-A7C2-36208669207C}">
      <dgm:prSet/>
      <dgm:spPr/>
      <dgm:t>
        <a:bodyPr/>
        <a:lstStyle/>
        <a:p>
          <a:endParaRPr lang="en-US"/>
        </a:p>
      </dgm:t>
    </dgm:pt>
    <dgm:pt modelId="{73A1A3F8-FEA6-47DA-BDAC-2DC32BBFF5A1}" type="sibTrans" cxnId="{E163B7D5-9679-4326-A7C2-36208669207C}">
      <dgm:prSet/>
      <dgm:spPr/>
      <dgm:t>
        <a:bodyPr/>
        <a:lstStyle/>
        <a:p>
          <a:endParaRPr lang="en-US"/>
        </a:p>
      </dgm:t>
    </dgm:pt>
    <dgm:pt modelId="{599085A3-AA8F-476F-AE54-C436408BE8A9}">
      <dgm:prSet phldrT="[Text]"/>
      <dgm:spPr/>
      <dgm:t>
        <a:bodyPr/>
        <a:lstStyle/>
        <a:p>
          <a:r>
            <a:rPr lang="el-GR" dirty="0" smtClean="0"/>
            <a:t>Δεξιότητες</a:t>
          </a:r>
          <a:endParaRPr lang="en-US" dirty="0"/>
        </a:p>
      </dgm:t>
    </dgm:pt>
    <dgm:pt modelId="{12EB9051-F2E9-4AF4-9530-B5A449F65780}" type="parTrans" cxnId="{E1D4DCAA-CD07-4E7E-B712-1787AD0A96D8}">
      <dgm:prSet/>
      <dgm:spPr/>
      <dgm:t>
        <a:bodyPr/>
        <a:lstStyle/>
        <a:p>
          <a:endParaRPr lang="en-US"/>
        </a:p>
      </dgm:t>
    </dgm:pt>
    <dgm:pt modelId="{E8A86941-F167-4296-94F3-AFF5DFEB2708}" type="sibTrans" cxnId="{E1D4DCAA-CD07-4E7E-B712-1787AD0A96D8}">
      <dgm:prSet/>
      <dgm:spPr/>
      <dgm:t>
        <a:bodyPr/>
        <a:lstStyle/>
        <a:p>
          <a:endParaRPr lang="en-US"/>
        </a:p>
      </dgm:t>
    </dgm:pt>
    <dgm:pt modelId="{65BEF4DD-D164-4CBF-B181-2838EC27375E}">
      <dgm:prSet phldrT="[Text]" phldr="1"/>
      <dgm:spPr/>
      <dgm:t>
        <a:bodyPr/>
        <a:lstStyle/>
        <a:p>
          <a:endParaRPr lang="en-US"/>
        </a:p>
      </dgm:t>
    </dgm:pt>
    <dgm:pt modelId="{34B4EB70-42C1-44DD-94C2-30FA613EC724}" type="parTrans" cxnId="{239EB1BD-8170-4FE1-A031-BDB0D360C958}">
      <dgm:prSet/>
      <dgm:spPr/>
      <dgm:t>
        <a:bodyPr/>
        <a:lstStyle/>
        <a:p>
          <a:endParaRPr lang="en-US"/>
        </a:p>
      </dgm:t>
    </dgm:pt>
    <dgm:pt modelId="{77A603D4-855C-4CD5-A0BF-B9CBE5A7EC6E}" type="sibTrans" cxnId="{239EB1BD-8170-4FE1-A031-BDB0D360C958}">
      <dgm:prSet/>
      <dgm:spPr/>
      <dgm:t>
        <a:bodyPr/>
        <a:lstStyle/>
        <a:p>
          <a:endParaRPr lang="en-US"/>
        </a:p>
      </dgm:t>
    </dgm:pt>
    <dgm:pt modelId="{5243CEB0-B954-4736-90C2-B52696732CAD}" type="pres">
      <dgm:prSet presAssocID="{910297D3-06E7-44E0-BB89-BA546D1FD40A}" presName="composite" presStyleCnt="0">
        <dgm:presLayoutVars>
          <dgm:chMax val="3"/>
          <dgm:animLvl val="lvl"/>
          <dgm:resizeHandles val="exact"/>
        </dgm:presLayoutVars>
      </dgm:prSet>
      <dgm:spPr/>
      <dgm:t>
        <a:bodyPr/>
        <a:lstStyle/>
        <a:p>
          <a:endParaRPr lang="en-US"/>
        </a:p>
      </dgm:t>
    </dgm:pt>
    <dgm:pt modelId="{AB0A2211-12B1-4F90-A38B-5A01E11B4650}" type="pres">
      <dgm:prSet presAssocID="{9BE62D23-DE4A-45CD-8E73-F318374E9B84}" presName="gear1" presStyleLbl="node1" presStyleIdx="0" presStyleCnt="3">
        <dgm:presLayoutVars>
          <dgm:chMax val="1"/>
          <dgm:bulletEnabled val="1"/>
        </dgm:presLayoutVars>
      </dgm:prSet>
      <dgm:spPr/>
      <dgm:t>
        <a:bodyPr/>
        <a:lstStyle/>
        <a:p>
          <a:endParaRPr lang="en-US"/>
        </a:p>
      </dgm:t>
    </dgm:pt>
    <dgm:pt modelId="{D0FE1CCE-0376-4778-AD6E-AC51790C453D}" type="pres">
      <dgm:prSet presAssocID="{9BE62D23-DE4A-45CD-8E73-F318374E9B84}" presName="gear1srcNode" presStyleLbl="node1" presStyleIdx="0" presStyleCnt="3"/>
      <dgm:spPr/>
      <dgm:t>
        <a:bodyPr/>
        <a:lstStyle/>
        <a:p>
          <a:endParaRPr lang="en-US"/>
        </a:p>
      </dgm:t>
    </dgm:pt>
    <dgm:pt modelId="{3D569F26-2DE4-45DC-9E7A-A5BBE38D92C1}" type="pres">
      <dgm:prSet presAssocID="{9BE62D23-DE4A-45CD-8E73-F318374E9B84}" presName="gear1dstNode" presStyleLbl="node1" presStyleIdx="0" presStyleCnt="3"/>
      <dgm:spPr/>
      <dgm:t>
        <a:bodyPr/>
        <a:lstStyle/>
        <a:p>
          <a:endParaRPr lang="en-US"/>
        </a:p>
      </dgm:t>
    </dgm:pt>
    <dgm:pt modelId="{AC8C247D-4981-41E6-93BA-A4E1F2C06200}" type="pres">
      <dgm:prSet presAssocID="{654D2041-79C1-4E99-8286-2327E28C7CF6}" presName="gear2" presStyleLbl="node1" presStyleIdx="1" presStyleCnt="3" custLinFactNeighborX="-3650" custLinFactNeighborY="1217">
        <dgm:presLayoutVars>
          <dgm:chMax val="1"/>
          <dgm:bulletEnabled val="1"/>
        </dgm:presLayoutVars>
      </dgm:prSet>
      <dgm:spPr/>
      <dgm:t>
        <a:bodyPr/>
        <a:lstStyle/>
        <a:p>
          <a:endParaRPr lang="en-US"/>
        </a:p>
      </dgm:t>
    </dgm:pt>
    <dgm:pt modelId="{7F297130-394F-4EEB-831B-7F192CA57618}" type="pres">
      <dgm:prSet presAssocID="{654D2041-79C1-4E99-8286-2327E28C7CF6}" presName="gear2srcNode" presStyleLbl="node1" presStyleIdx="1" presStyleCnt="3"/>
      <dgm:spPr/>
      <dgm:t>
        <a:bodyPr/>
        <a:lstStyle/>
        <a:p>
          <a:endParaRPr lang="en-US"/>
        </a:p>
      </dgm:t>
    </dgm:pt>
    <dgm:pt modelId="{41432544-D0AB-4DD0-8063-37EDC13224ED}" type="pres">
      <dgm:prSet presAssocID="{654D2041-79C1-4E99-8286-2327E28C7CF6}" presName="gear2dstNode" presStyleLbl="node1" presStyleIdx="1" presStyleCnt="3"/>
      <dgm:spPr/>
      <dgm:t>
        <a:bodyPr/>
        <a:lstStyle/>
        <a:p>
          <a:endParaRPr lang="en-US"/>
        </a:p>
      </dgm:t>
    </dgm:pt>
    <dgm:pt modelId="{AA67CA16-D1E1-4E5D-969A-CEF838B23DDE}" type="pres">
      <dgm:prSet presAssocID="{599085A3-AA8F-476F-AE54-C436408BE8A9}" presName="gear3" presStyleLbl="node1" presStyleIdx="2" presStyleCnt="3"/>
      <dgm:spPr/>
      <dgm:t>
        <a:bodyPr/>
        <a:lstStyle/>
        <a:p>
          <a:endParaRPr lang="en-US"/>
        </a:p>
      </dgm:t>
    </dgm:pt>
    <dgm:pt modelId="{A5B3FADB-A848-48A0-8A34-EF3897AA7B4C}" type="pres">
      <dgm:prSet presAssocID="{599085A3-AA8F-476F-AE54-C436408BE8A9}" presName="gear3tx" presStyleLbl="node1" presStyleIdx="2" presStyleCnt="3">
        <dgm:presLayoutVars>
          <dgm:chMax val="1"/>
          <dgm:bulletEnabled val="1"/>
        </dgm:presLayoutVars>
      </dgm:prSet>
      <dgm:spPr/>
      <dgm:t>
        <a:bodyPr/>
        <a:lstStyle/>
        <a:p>
          <a:endParaRPr lang="en-US"/>
        </a:p>
      </dgm:t>
    </dgm:pt>
    <dgm:pt modelId="{4DF40E19-812C-48A6-A978-FF54DA4213D5}" type="pres">
      <dgm:prSet presAssocID="{599085A3-AA8F-476F-AE54-C436408BE8A9}" presName="gear3srcNode" presStyleLbl="node1" presStyleIdx="2" presStyleCnt="3"/>
      <dgm:spPr/>
      <dgm:t>
        <a:bodyPr/>
        <a:lstStyle/>
        <a:p>
          <a:endParaRPr lang="en-US"/>
        </a:p>
      </dgm:t>
    </dgm:pt>
    <dgm:pt modelId="{30ABE38C-5CE6-4F43-B776-80064473D52E}" type="pres">
      <dgm:prSet presAssocID="{599085A3-AA8F-476F-AE54-C436408BE8A9}" presName="gear3dstNode" presStyleLbl="node1" presStyleIdx="2" presStyleCnt="3"/>
      <dgm:spPr/>
      <dgm:t>
        <a:bodyPr/>
        <a:lstStyle/>
        <a:p>
          <a:endParaRPr lang="en-US"/>
        </a:p>
      </dgm:t>
    </dgm:pt>
    <dgm:pt modelId="{A764F3FE-7221-4D9B-922A-DBE6317D7E52}" type="pres">
      <dgm:prSet presAssocID="{65D0DEB4-D0F7-4B39-A996-EE454D6100B7}" presName="connector1" presStyleLbl="sibTrans2D1" presStyleIdx="0" presStyleCnt="3"/>
      <dgm:spPr/>
      <dgm:t>
        <a:bodyPr/>
        <a:lstStyle/>
        <a:p>
          <a:endParaRPr lang="en-US"/>
        </a:p>
      </dgm:t>
    </dgm:pt>
    <dgm:pt modelId="{CB1FCB5A-7F6B-4CDC-9985-9B96276A835E}" type="pres">
      <dgm:prSet presAssocID="{36DDC213-4555-4B01-847C-0A4D5A3941F8}" presName="connector2" presStyleLbl="sibTrans2D1" presStyleIdx="1" presStyleCnt="3"/>
      <dgm:spPr/>
      <dgm:t>
        <a:bodyPr/>
        <a:lstStyle/>
        <a:p>
          <a:endParaRPr lang="en-US"/>
        </a:p>
      </dgm:t>
    </dgm:pt>
    <dgm:pt modelId="{43119159-20B5-4D08-8564-8A8DCA0C50E4}" type="pres">
      <dgm:prSet presAssocID="{E8A86941-F167-4296-94F3-AFF5DFEB2708}" presName="connector3" presStyleLbl="sibTrans2D1" presStyleIdx="2" presStyleCnt="3"/>
      <dgm:spPr/>
      <dgm:t>
        <a:bodyPr/>
        <a:lstStyle/>
        <a:p>
          <a:endParaRPr lang="en-US"/>
        </a:p>
      </dgm:t>
    </dgm:pt>
  </dgm:ptLst>
  <dgm:cxnLst>
    <dgm:cxn modelId="{545C7559-B93E-46F0-8B94-190A4B34D4B9}" type="presOf" srcId="{654D2041-79C1-4E99-8286-2327E28C7CF6}" destId="{AC8C247D-4981-41E6-93BA-A4E1F2C06200}" srcOrd="0" destOrd="0" presId="urn:microsoft.com/office/officeart/2005/8/layout/gear1"/>
    <dgm:cxn modelId="{6D37325C-55AE-4DA8-8E3D-86AFF1AE7676}" type="presOf" srcId="{599085A3-AA8F-476F-AE54-C436408BE8A9}" destId="{4DF40E19-812C-48A6-A978-FF54DA4213D5}" srcOrd="2" destOrd="0" presId="urn:microsoft.com/office/officeart/2005/8/layout/gear1"/>
    <dgm:cxn modelId="{E1D4DCAA-CD07-4E7E-B712-1787AD0A96D8}" srcId="{910297D3-06E7-44E0-BB89-BA546D1FD40A}" destId="{599085A3-AA8F-476F-AE54-C436408BE8A9}" srcOrd="2" destOrd="0" parTransId="{12EB9051-F2E9-4AF4-9530-B5A449F65780}" sibTransId="{E8A86941-F167-4296-94F3-AFF5DFEB2708}"/>
    <dgm:cxn modelId="{77B8AB24-87AF-4657-85EE-CB357761863E}" srcId="{910297D3-06E7-44E0-BB89-BA546D1FD40A}" destId="{654D2041-79C1-4E99-8286-2327E28C7CF6}" srcOrd="1" destOrd="0" parTransId="{5A206B67-59EB-4A2A-9D94-27327620B547}" sibTransId="{36DDC213-4555-4B01-847C-0A4D5A3941F8}"/>
    <dgm:cxn modelId="{E0BA932B-82BB-46B2-BB0D-8ED15AF4B92F}" type="presOf" srcId="{654D2041-79C1-4E99-8286-2327E28C7CF6}" destId="{41432544-D0AB-4DD0-8063-37EDC13224ED}" srcOrd="2" destOrd="0" presId="urn:microsoft.com/office/officeart/2005/8/layout/gear1"/>
    <dgm:cxn modelId="{FF9DADD2-49E5-4005-979F-BF724FA22F28}" type="presOf" srcId="{599085A3-AA8F-476F-AE54-C436408BE8A9}" destId="{A5B3FADB-A848-48A0-8A34-EF3897AA7B4C}" srcOrd="1" destOrd="0" presId="urn:microsoft.com/office/officeart/2005/8/layout/gear1"/>
    <dgm:cxn modelId="{3BF5B881-28CC-4ADE-BF37-5210F15DE9B1}" type="presOf" srcId="{599085A3-AA8F-476F-AE54-C436408BE8A9}" destId="{30ABE38C-5CE6-4F43-B776-80064473D52E}" srcOrd="3" destOrd="0" presId="urn:microsoft.com/office/officeart/2005/8/layout/gear1"/>
    <dgm:cxn modelId="{663B2791-68CF-42AC-A8CC-F94A80D53349}" type="presOf" srcId="{654D2041-79C1-4E99-8286-2327E28C7CF6}" destId="{7F297130-394F-4EEB-831B-7F192CA57618}" srcOrd="1" destOrd="0" presId="urn:microsoft.com/office/officeart/2005/8/layout/gear1"/>
    <dgm:cxn modelId="{43D0E1AE-E47A-41A7-80D6-BA860C7DF314}" type="presOf" srcId="{65D0DEB4-D0F7-4B39-A996-EE454D6100B7}" destId="{A764F3FE-7221-4D9B-922A-DBE6317D7E52}" srcOrd="0" destOrd="0" presId="urn:microsoft.com/office/officeart/2005/8/layout/gear1"/>
    <dgm:cxn modelId="{788AA8BF-66EE-4ECA-8697-DF474E37CE69}" type="presOf" srcId="{9BE62D23-DE4A-45CD-8E73-F318374E9B84}" destId="{AB0A2211-12B1-4F90-A38B-5A01E11B4650}" srcOrd="0" destOrd="0" presId="urn:microsoft.com/office/officeart/2005/8/layout/gear1"/>
    <dgm:cxn modelId="{E163B7D5-9679-4326-A7C2-36208669207C}" srcId="{910297D3-06E7-44E0-BB89-BA546D1FD40A}" destId="{23CCCD13-7FF1-4E0C-A986-E3640135699F}" srcOrd="3" destOrd="0" parTransId="{49A4E5DA-7F04-4709-A13A-FCFFAB9387B2}" sibTransId="{73A1A3F8-FEA6-47DA-BDAC-2DC32BBFF5A1}"/>
    <dgm:cxn modelId="{218713B3-F973-4375-90A9-90AFEEB393C9}" type="presOf" srcId="{599085A3-AA8F-476F-AE54-C436408BE8A9}" destId="{AA67CA16-D1E1-4E5D-969A-CEF838B23DDE}" srcOrd="0" destOrd="0" presId="urn:microsoft.com/office/officeart/2005/8/layout/gear1"/>
    <dgm:cxn modelId="{239EB1BD-8170-4FE1-A031-BDB0D360C958}" srcId="{910297D3-06E7-44E0-BB89-BA546D1FD40A}" destId="{65BEF4DD-D164-4CBF-B181-2838EC27375E}" srcOrd="4" destOrd="0" parTransId="{34B4EB70-42C1-44DD-94C2-30FA613EC724}" sibTransId="{77A603D4-855C-4CD5-A0BF-B9CBE5A7EC6E}"/>
    <dgm:cxn modelId="{0543AF29-6837-4BDB-88F6-3AE512D3ACCB}" type="presOf" srcId="{9BE62D23-DE4A-45CD-8E73-F318374E9B84}" destId="{3D569F26-2DE4-45DC-9E7A-A5BBE38D92C1}" srcOrd="2" destOrd="0" presId="urn:microsoft.com/office/officeart/2005/8/layout/gear1"/>
    <dgm:cxn modelId="{7D12BC4C-82FA-4A63-BD18-3A39FE3CBAF6}" srcId="{910297D3-06E7-44E0-BB89-BA546D1FD40A}" destId="{9BE62D23-DE4A-45CD-8E73-F318374E9B84}" srcOrd="0" destOrd="0" parTransId="{F0489434-3599-4F05-9AFA-49B0CF4B3C17}" sibTransId="{65D0DEB4-D0F7-4B39-A996-EE454D6100B7}"/>
    <dgm:cxn modelId="{1CB35274-A1B4-4D1C-8094-5E685975A59F}" type="presOf" srcId="{910297D3-06E7-44E0-BB89-BA546D1FD40A}" destId="{5243CEB0-B954-4736-90C2-B52696732CAD}" srcOrd="0" destOrd="0" presId="urn:microsoft.com/office/officeart/2005/8/layout/gear1"/>
    <dgm:cxn modelId="{20339368-3DF9-4A2C-AB47-69BEE78988EE}" type="presOf" srcId="{E8A86941-F167-4296-94F3-AFF5DFEB2708}" destId="{43119159-20B5-4D08-8564-8A8DCA0C50E4}" srcOrd="0" destOrd="0" presId="urn:microsoft.com/office/officeart/2005/8/layout/gear1"/>
    <dgm:cxn modelId="{18545CDC-058D-4758-9BED-B1115E3E6CB3}" type="presOf" srcId="{9BE62D23-DE4A-45CD-8E73-F318374E9B84}" destId="{D0FE1CCE-0376-4778-AD6E-AC51790C453D}" srcOrd="1" destOrd="0" presId="urn:microsoft.com/office/officeart/2005/8/layout/gear1"/>
    <dgm:cxn modelId="{791FD390-C0AA-4684-A5D1-B5A8950BE795}" type="presOf" srcId="{36DDC213-4555-4B01-847C-0A4D5A3941F8}" destId="{CB1FCB5A-7F6B-4CDC-9985-9B96276A835E}" srcOrd="0" destOrd="0" presId="urn:microsoft.com/office/officeart/2005/8/layout/gear1"/>
    <dgm:cxn modelId="{9657F209-07F1-4090-8065-5F4D7EF592BF}" type="presParOf" srcId="{5243CEB0-B954-4736-90C2-B52696732CAD}" destId="{AB0A2211-12B1-4F90-A38B-5A01E11B4650}" srcOrd="0" destOrd="0" presId="urn:microsoft.com/office/officeart/2005/8/layout/gear1"/>
    <dgm:cxn modelId="{F2259E0B-CE0D-4A1B-8E05-1C3720DEACE0}" type="presParOf" srcId="{5243CEB0-B954-4736-90C2-B52696732CAD}" destId="{D0FE1CCE-0376-4778-AD6E-AC51790C453D}" srcOrd="1" destOrd="0" presId="urn:microsoft.com/office/officeart/2005/8/layout/gear1"/>
    <dgm:cxn modelId="{6A28278A-2311-4FB8-8AF0-BD6FA6A968BE}" type="presParOf" srcId="{5243CEB0-B954-4736-90C2-B52696732CAD}" destId="{3D569F26-2DE4-45DC-9E7A-A5BBE38D92C1}" srcOrd="2" destOrd="0" presId="urn:microsoft.com/office/officeart/2005/8/layout/gear1"/>
    <dgm:cxn modelId="{90131A6C-2C72-4469-8AC9-C4FDBDC8AE35}" type="presParOf" srcId="{5243CEB0-B954-4736-90C2-B52696732CAD}" destId="{AC8C247D-4981-41E6-93BA-A4E1F2C06200}" srcOrd="3" destOrd="0" presId="urn:microsoft.com/office/officeart/2005/8/layout/gear1"/>
    <dgm:cxn modelId="{84962C83-A977-446B-8F1A-40AEF486FDAE}" type="presParOf" srcId="{5243CEB0-B954-4736-90C2-B52696732CAD}" destId="{7F297130-394F-4EEB-831B-7F192CA57618}" srcOrd="4" destOrd="0" presId="urn:microsoft.com/office/officeart/2005/8/layout/gear1"/>
    <dgm:cxn modelId="{9C867666-31B3-49CA-8FE8-58A08BDAAB79}" type="presParOf" srcId="{5243CEB0-B954-4736-90C2-B52696732CAD}" destId="{41432544-D0AB-4DD0-8063-37EDC13224ED}" srcOrd="5" destOrd="0" presId="urn:microsoft.com/office/officeart/2005/8/layout/gear1"/>
    <dgm:cxn modelId="{07750B26-4F9C-43FC-AFEE-B3CD2D122B97}" type="presParOf" srcId="{5243CEB0-B954-4736-90C2-B52696732CAD}" destId="{AA67CA16-D1E1-4E5D-969A-CEF838B23DDE}" srcOrd="6" destOrd="0" presId="urn:microsoft.com/office/officeart/2005/8/layout/gear1"/>
    <dgm:cxn modelId="{C85408C9-FF1B-44DE-99B1-763247390D71}" type="presParOf" srcId="{5243CEB0-B954-4736-90C2-B52696732CAD}" destId="{A5B3FADB-A848-48A0-8A34-EF3897AA7B4C}" srcOrd="7" destOrd="0" presId="urn:microsoft.com/office/officeart/2005/8/layout/gear1"/>
    <dgm:cxn modelId="{E79A2A9E-90DB-4812-9FE2-29F8D341AC78}" type="presParOf" srcId="{5243CEB0-B954-4736-90C2-B52696732CAD}" destId="{4DF40E19-812C-48A6-A978-FF54DA4213D5}" srcOrd="8" destOrd="0" presId="urn:microsoft.com/office/officeart/2005/8/layout/gear1"/>
    <dgm:cxn modelId="{87B0D4C2-2930-4883-86A7-3A9D356420C5}" type="presParOf" srcId="{5243CEB0-B954-4736-90C2-B52696732CAD}" destId="{30ABE38C-5CE6-4F43-B776-80064473D52E}" srcOrd="9" destOrd="0" presId="urn:microsoft.com/office/officeart/2005/8/layout/gear1"/>
    <dgm:cxn modelId="{AAE97E1D-3514-454B-B99B-482DD6A516D9}" type="presParOf" srcId="{5243CEB0-B954-4736-90C2-B52696732CAD}" destId="{A764F3FE-7221-4D9B-922A-DBE6317D7E52}" srcOrd="10" destOrd="0" presId="urn:microsoft.com/office/officeart/2005/8/layout/gear1"/>
    <dgm:cxn modelId="{A3000406-BAE6-4BC3-907E-FAF62E80A64D}" type="presParOf" srcId="{5243CEB0-B954-4736-90C2-B52696732CAD}" destId="{CB1FCB5A-7F6B-4CDC-9985-9B96276A835E}" srcOrd="11" destOrd="0" presId="urn:microsoft.com/office/officeart/2005/8/layout/gear1"/>
    <dgm:cxn modelId="{70E6F08D-746E-4227-A65A-E9890FB5FF82}" type="presParOf" srcId="{5243CEB0-B954-4736-90C2-B52696732CAD}" destId="{43119159-20B5-4D08-8564-8A8DCA0C50E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DC4A0D-23C5-44A0-9361-D3812E1996D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71E048F-D04A-4856-95D8-90EB22455453}">
      <dgm:prSet phldrT="[Text]"/>
      <dgm:spPr/>
      <dgm:t>
        <a:bodyPr/>
        <a:lstStyle/>
        <a:p>
          <a:r>
            <a:rPr lang="el-GR" dirty="0" smtClean="0"/>
            <a:t>Δεξιότητες επίλυσης προβλημάτων</a:t>
          </a:r>
          <a:endParaRPr lang="en-US" dirty="0"/>
        </a:p>
      </dgm:t>
    </dgm:pt>
    <dgm:pt modelId="{C186717B-DD14-4F8C-8665-F0624A8C0AA5}" type="parTrans" cxnId="{5EE1A8BF-1672-4E76-A7A9-5F09892B673C}">
      <dgm:prSet/>
      <dgm:spPr/>
      <dgm:t>
        <a:bodyPr/>
        <a:lstStyle/>
        <a:p>
          <a:endParaRPr lang="en-US"/>
        </a:p>
      </dgm:t>
    </dgm:pt>
    <dgm:pt modelId="{033559F5-37CE-4FBB-A8FC-77466F644F22}" type="sibTrans" cxnId="{5EE1A8BF-1672-4E76-A7A9-5F09892B673C}">
      <dgm:prSet/>
      <dgm:spPr/>
      <dgm:t>
        <a:bodyPr/>
        <a:lstStyle/>
        <a:p>
          <a:endParaRPr lang="en-US"/>
        </a:p>
      </dgm:t>
    </dgm:pt>
    <dgm:pt modelId="{1CDFDCFC-DE4E-4A4B-A943-385EFC600816}">
      <dgm:prSet phldrT="[Text]"/>
      <dgm:spPr/>
      <dgm:t>
        <a:bodyPr/>
        <a:lstStyle/>
        <a:p>
          <a:r>
            <a:rPr lang="el-GR" dirty="0" smtClean="0"/>
            <a:t>Ικανότητα για ομαδική εργασία</a:t>
          </a:r>
          <a:endParaRPr lang="en-US" dirty="0"/>
        </a:p>
      </dgm:t>
    </dgm:pt>
    <dgm:pt modelId="{C0F022DA-7487-464F-8B3D-3EF773849982}" type="parTrans" cxnId="{64B4E1A2-CA11-4197-B403-8BABAE703C60}">
      <dgm:prSet/>
      <dgm:spPr/>
      <dgm:t>
        <a:bodyPr/>
        <a:lstStyle/>
        <a:p>
          <a:endParaRPr lang="en-US"/>
        </a:p>
      </dgm:t>
    </dgm:pt>
    <dgm:pt modelId="{A69ADA38-235F-454A-B846-525D8CD88677}" type="sibTrans" cxnId="{64B4E1A2-CA11-4197-B403-8BABAE703C60}">
      <dgm:prSet/>
      <dgm:spPr/>
      <dgm:t>
        <a:bodyPr/>
        <a:lstStyle/>
        <a:p>
          <a:endParaRPr lang="en-US"/>
        </a:p>
      </dgm:t>
    </dgm:pt>
    <dgm:pt modelId="{FD232879-D01C-48CB-A382-0B0E6D5C7F57}">
      <dgm:prSet phldrT="[Text]"/>
      <dgm:spPr/>
      <dgm:t>
        <a:bodyPr/>
        <a:lstStyle/>
        <a:p>
          <a:r>
            <a:rPr lang="el-GR" dirty="0" err="1" smtClean="0"/>
            <a:t>Ηγετικότητα</a:t>
          </a:r>
          <a:endParaRPr lang="en-US" dirty="0"/>
        </a:p>
      </dgm:t>
    </dgm:pt>
    <dgm:pt modelId="{2B4ABB64-5F37-4DA9-945E-D9794A101C26}" type="parTrans" cxnId="{BF777AFB-039D-4EFD-BF71-33F60E4B2B1E}">
      <dgm:prSet/>
      <dgm:spPr/>
      <dgm:t>
        <a:bodyPr/>
        <a:lstStyle/>
        <a:p>
          <a:endParaRPr lang="en-US"/>
        </a:p>
      </dgm:t>
    </dgm:pt>
    <dgm:pt modelId="{B7168ED3-999D-4A77-AAAC-6AA25F01D6B1}" type="sibTrans" cxnId="{BF777AFB-039D-4EFD-BF71-33F60E4B2B1E}">
      <dgm:prSet/>
      <dgm:spPr/>
      <dgm:t>
        <a:bodyPr/>
        <a:lstStyle/>
        <a:p>
          <a:endParaRPr lang="en-US"/>
        </a:p>
      </dgm:t>
    </dgm:pt>
    <dgm:pt modelId="{58EA66EC-56A6-4AA6-92B2-07E47083CF7E}">
      <dgm:prSet phldrT="[Text]"/>
      <dgm:spPr/>
      <dgm:t>
        <a:bodyPr/>
        <a:lstStyle/>
        <a:p>
          <a:r>
            <a:rPr lang="el-GR" dirty="0" smtClean="0"/>
            <a:t>Ισχυρή εργασιακή ηθική</a:t>
          </a:r>
          <a:endParaRPr lang="en-US" dirty="0"/>
        </a:p>
      </dgm:t>
    </dgm:pt>
    <dgm:pt modelId="{3A6DC7BD-3717-4DD8-9381-D68387F32686}" type="parTrans" cxnId="{FD984359-7E8F-4848-B784-DBB11D0A6352}">
      <dgm:prSet/>
      <dgm:spPr/>
      <dgm:t>
        <a:bodyPr/>
        <a:lstStyle/>
        <a:p>
          <a:endParaRPr lang="en-US"/>
        </a:p>
      </dgm:t>
    </dgm:pt>
    <dgm:pt modelId="{2CB96FC2-8C3E-4D04-AEF3-7EE37C87C1C3}" type="sibTrans" cxnId="{FD984359-7E8F-4848-B784-DBB11D0A6352}">
      <dgm:prSet/>
      <dgm:spPr/>
      <dgm:t>
        <a:bodyPr/>
        <a:lstStyle/>
        <a:p>
          <a:endParaRPr lang="en-US"/>
        </a:p>
      </dgm:t>
    </dgm:pt>
    <dgm:pt modelId="{B243DAD3-F4F0-4ECB-B27D-F6CAFD8711A2}">
      <dgm:prSet phldrT="[Text]"/>
      <dgm:spPr/>
      <dgm:t>
        <a:bodyPr/>
        <a:lstStyle/>
        <a:p>
          <a:r>
            <a:rPr lang="el-GR" dirty="0" smtClean="0"/>
            <a:t>Αναλυτικές/Ποσοτικές δεξιότητες</a:t>
          </a:r>
          <a:endParaRPr lang="en-US" dirty="0"/>
        </a:p>
      </dgm:t>
    </dgm:pt>
    <dgm:pt modelId="{099582A6-582E-4CA5-A04C-00A1B2ED6DC9}" type="parTrans" cxnId="{48294B7D-DFE9-4116-B2CE-F8EAFF26F716}">
      <dgm:prSet/>
      <dgm:spPr/>
      <dgm:t>
        <a:bodyPr/>
        <a:lstStyle/>
        <a:p>
          <a:endParaRPr lang="en-US"/>
        </a:p>
      </dgm:t>
    </dgm:pt>
    <dgm:pt modelId="{BDB100B9-EDF5-4AFF-8078-E0039DF11C6A}" type="sibTrans" cxnId="{48294B7D-DFE9-4116-B2CE-F8EAFF26F716}">
      <dgm:prSet/>
      <dgm:spPr/>
      <dgm:t>
        <a:bodyPr/>
        <a:lstStyle/>
        <a:p>
          <a:endParaRPr lang="en-US"/>
        </a:p>
      </dgm:t>
    </dgm:pt>
    <dgm:pt modelId="{B824FBC0-2A68-4C8D-9B75-1DE59BC62BF6}">
      <dgm:prSet phldrT="[Text]"/>
      <dgm:spPr/>
      <dgm:t>
        <a:bodyPr/>
        <a:lstStyle/>
        <a:p>
          <a:r>
            <a:rPr lang="el-GR" dirty="0" smtClean="0"/>
            <a:t>Πρωτοβουλία</a:t>
          </a:r>
          <a:endParaRPr lang="en-US" dirty="0"/>
        </a:p>
      </dgm:t>
    </dgm:pt>
    <dgm:pt modelId="{6B4EBCCE-6E4E-4428-9AEC-8C3528BC5F46}" type="parTrans" cxnId="{0C689180-61A7-4B13-8479-D55610082F16}">
      <dgm:prSet/>
      <dgm:spPr/>
      <dgm:t>
        <a:bodyPr/>
        <a:lstStyle/>
        <a:p>
          <a:endParaRPr lang="en-US"/>
        </a:p>
      </dgm:t>
    </dgm:pt>
    <dgm:pt modelId="{D9BBA180-9EA8-4432-9E07-F47DFA122430}" type="sibTrans" cxnId="{0C689180-61A7-4B13-8479-D55610082F16}">
      <dgm:prSet/>
      <dgm:spPr/>
      <dgm:t>
        <a:bodyPr/>
        <a:lstStyle/>
        <a:p>
          <a:endParaRPr lang="en-US"/>
        </a:p>
      </dgm:t>
    </dgm:pt>
    <dgm:pt modelId="{F7BA4E66-D984-4EFF-B861-45C1A95B210B}">
      <dgm:prSet phldrT="[Text]"/>
      <dgm:spPr/>
      <dgm:t>
        <a:bodyPr/>
        <a:lstStyle/>
        <a:p>
          <a:r>
            <a:rPr lang="el-GR" dirty="0" smtClean="0"/>
            <a:t>Προσοχή στη λεπτομέρεια</a:t>
          </a:r>
          <a:endParaRPr lang="en-US" dirty="0"/>
        </a:p>
      </dgm:t>
    </dgm:pt>
    <dgm:pt modelId="{47BB9183-22C5-465D-B34C-AE97C2FF4D94}" type="parTrans" cxnId="{3997E2E5-EF5A-4FAC-952C-0FFD978E2936}">
      <dgm:prSet/>
      <dgm:spPr/>
      <dgm:t>
        <a:bodyPr/>
        <a:lstStyle/>
        <a:p>
          <a:endParaRPr lang="en-US"/>
        </a:p>
      </dgm:t>
    </dgm:pt>
    <dgm:pt modelId="{1296F373-7442-4C4F-8E24-44E597533107}" type="sibTrans" cxnId="{3997E2E5-EF5A-4FAC-952C-0FFD978E2936}">
      <dgm:prSet/>
      <dgm:spPr/>
      <dgm:t>
        <a:bodyPr/>
        <a:lstStyle/>
        <a:p>
          <a:endParaRPr lang="en-US"/>
        </a:p>
      </dgm:t>
    </dgm:pt>
    <dgm:pt modelId="{53141357-3B73-467E-A92F-757A489A5713}">
      <dgm:prSet phldrT="[Text]"/>
      <dgm:spPr/>
      <dgm:t>
        <a:bodyPr/>
        <a:lstStyle/>
        <a:p>
          <a:r>
            <a:rPr lang="el-GR" dirty="0" smtClean="0"/>
            <a:t>Ελαστικότητα/Προσαρμοστικότητα</a:t>
          </a:r>
          <a:endParaRPr lang="en-US" dirty="0"/>
        </a:p>
      </dgm:t>
    </dgm:pt>
    <dgm:pt modelId="{9817A008-901D-46DC-934C-E964A94309E6}" type="parTrans" cxnId="{AA6F3788-6372-4691-9029-6562FB6D3DA7}">
      <dgm:prSet/>
      <dgm:spPr/>
      <dgm:t>
        <a:bodyPr/>
        <a:lstStyle/>
        <a:p>
          <a:endParaRPr lang="en-US"/>
        </a:p>
      </dgm:t>
    </dgm:pt>
    <dgm:pt modelId="{B2950B51-ACA1-4219-BEBD-3B2ABB5197F7}" type="sibTrans" cxnId="{AA6F3788-6372-4691-9029-6562FB6D3DA7}">
      <dgm:prSet/>
      <dgm:spPr/>
      <dgm:t>
        <a:bodyPr/>
        <a:lstStyle/>
        <a:p>
          <a:endParaRPr lang="en-US"/>
        </a:p>
      </dgm:t>
    </dgm:pt>
    <dgm:pt modelId="{40A5FB8A-3CC4-4410-9F21-2B20E924DE54}">
      <dgm:prSet phldrT="[Text]"/>
      <dgm:spPr/>
      <dgm:t>
        <a:bodyPr/>
        <a:lstStyle/>
        <a:p>
          <a:r>
            <a:rPr lang="el-GR" dirty="0" smtClean="0"/>
            <a:t>Τεχνικές δεξιότητες</a:t>
          </a:r>
          <a:endParaRPr lang="en-US" dirty="0"/>
        </a:p>
      </dgm:t>
    </dgm:pt>
    <dgm:pt modelId="{32CB9307-CF34-4206-8C99-0F731EB9CA80}" type="parTrans" cxnId="{0CE5E6A1-3471-4CD1-AC9E-E154C2D1E0D8}">
      <dgm:prSet/>
      <dgm:spPr/>
      <dgm:t>
        <a:bodyPr/>
        <a:lstStyle/>
        <a:p>
          <a:endParaRPr lang="en-US"/>
        </a:p>
      </dgm:t>
    </dgm:pt>
    <dgm:pt modelId="{CB0DFA82-BC29-4B80-8C1A-38574C02AA56}" type="sibTrans" cxnId="{0CE5E6A1-3471-4CD1-AC9E-E154C2D1E0D8}">
      <dgm:prSet/>
      <dgm:spPr/>
      <dgm:t>
        <a:bodyPr/>
        <a:lstStyle/>
        <a:p>
          <a:endParaRPr lang="en-US"/>
        </a:p>
      </dgm:t>
    </dgm:pt>
    <dgm:pt modelId="{3EC31B2D-1745-4943-8152-3EEDB016E56A}">
      <dgm:prSet phldrT="[Text]"/>
      <dgm:spPr/>
      <dgm:t>
        <a:bodyPr/>
        <a:lstStyle/>
        <a:p>
          <a:r>
            <a:rPr lang="el-GR" dirty="0" smtClean="0"/>
            <a:t>Διαπροσωπικές δεξιότητες</a:t>
          </a:r>
          <a:r>
            <a:rPr lang="en-US" dirty="0" smtClean="0"/>
            <a:t> (</a:t>
          </a:r>
          <a:r>
            <a:rPr lang="el-GR" dirty="0" smtClean="0"/>
            <a:t>να συσχετίζεται καλά με άλλους)</a:t>
          </a:r>
          <a:endParaRPr lang="en-US" dirty="0"/>
        </a:p>
      </dgm:t>
    </dgm:pt>
    <dgm:pt modelId="{514EBB07-5D4E-4C0C-9836-4C48F37FAD35}" type="parTrans" cxnId="{4F13E478-8011-4228-B4B4-67D80BE24B37}">
      <dgm:prSet/>
      <dgm:spPr/>
      <dgm:t>
        <a:bodyPr/>
        <a:lstStyle/>
        <a:p>
          <a:endParaRPr lang="en-US"/>
        </a:p>
      </dgm:t>
    </dgm:pt>
    <dgm:pt modelId="{4ADBF6FB-7FA7-4B95-897E-3EF06BD74F3A}" type="sibTrans" cxnId="{4F13E478-8011-4228-B4B4-67D80BE24B37}">
      <dgm:prSet/>
      <dgm:spPr/>
      <dgm:t>
        <a:bodyPr/>
        <a:lstStyle/>
        <a:p>
          <a:endParaRPr lang="en-US"/>
        </a:p>
      </dgm:t>
    </dgm:pt>
    <dgm:pt modelId="{8DD8D210-E463-4D33-8094-6127AC63F156}">
      <dgm:prSet phldrT="[Text]"/>
      <dgm:spPr/>
      <dgm:t>
        <a:bodyPr/>
        <a:lstStyle/>
        <a:p>
          <a:r>
            <a:rPr lang="el-GR" dirty="0" smtClean="0"/>
            <a:t>Δεξιότητα διαχείρισης Η/Υ</a:t>
          </a:r>
          <a:endParaRPr lang="en-US" dirty="0"/>
        </a:p>
      </dgm:t>
    </dgm:pt>
    <dgm:pt modelId="{D79DC3A7-FAFD-4F1C-8C15-DBC4DCC42242}" type="parTrans" cxnId="{932F2DFF-5B15-46E4-BE26-5FED701C9C14}">
      <dgm:prSet/>
      <dgm:spPr/>
      <dgm:t>
        <a:bodyPr/>
        <a:lstStyle/>
        <a:p>
          <a:endParaRPr lang="en-US"/>
        </a:p>
      </dgm:t>
    </dgm:pt>
    <dgm:pt modelId="{5FDA18DC-AEF6-407E-A2FD-F0A503A62186}" type="sibTrans" cxnId="{932F2DFF-5B15-46E4-BE26-5FED701C9C14}">
      <dgm:prSet/>
      <dgm:spPr/>
      <dgm:t>
        <a:bodyPr/>
        <a:lstStyle/>
        <a:p>
          <a:endParaRPr lang="en-US"/>
        </a:p>
      </dgm:t>
    </dgm:pt>
    <dgm:pt modelId="{5EC80E02-F701-4EB0-A756-8178F8EB0BA0}">
      <dgm:prSet phldrT="[Text]"/>
      <dgm:spPr/>
      <dgm:t>
        <a:bodyPr/>
        <a:lstStyle/>
        <a:p>
          <a:r>
            <a:rPr lang="el-GR" dirty="0" smtClean="0"/>
            <a:t>Οργανωτικές δεξιότητες</a:t>
          </a:r>
          <a:endParaRPr lang="en-US" dirty="0"/>
        </a:p>
      </dgm:t>
    </dgm:pt>
    <dgm:pt modelId="{D7D282F2-63B2-46BC-B11E-C0D93258CBB3}" type="parTrans" cxnId="{E55AEA7A-F41C-4A2A-9F41-8F7E1A9660C7}">
      <dgm:prSet/>
      <dgm:spPr/>
      <dgm:t>
        <a:bodyPr/>
        <a:lstStyle/>
        <a:p>
          <a:endParaRPr lang="en-US"/>
        </a:p>
      </dgm:t>
    </dgm:pt>
    <dgm:pt modelId="{51045F00-2CA7-4CD7-A80E-A516216EE53E}" type="sibTrans" cxnId="{E55AEA7A-F41C-4A2A-9F41-8F7E1A9660C7}">
      <dgm:prSet/>
      <dgm:spPr/>
      <dgm:t>
        <a:bodyPr/>
        <a:lstStyle/>
        <a:p>
          <a:endParaRPr lang="en-US"/>
        </a:p>
      </dgm:t>
    </dgm:pt>
    <dgm:pt modelId="{9412824E-36DE-4D19-8676-54A65CEA7CD7}">
      <dgm:prSet phldrT="[Text]"/>
      <dgm:spPr/>
      <dgm:t>
        <a:bodyPr/>
        <a:lstStyle/>
        <a:p>
          <a:r>
            <a:rPr lang="el-GR" dirty="0" smtClean="0"/>
            <a:t>Δεξιότητες στρατηγικού σχεδιασμού</a:t>
          </a:r>
          <a:endParaRPr lang="en-US" dirty="0"/>
        </a:p>
      </dgm:t>
    </dgm:pt>
    <dgm:pt modelId="{8BA7A3FD-C0BA-42CC-ABAB-1E6C39056FC7}" type="parTrans" cxnId="{3D633C40-1B6C-4A14-A363-5D5CC9B9767F}">
      <dgm:prSet/>
      <dgm:spPr/>
      <dgm:t>
        <a:bodyPr/>
        <a:lstStyle/>
        <a:p>
          <a:endParaRPr lang="en-US"/>
        </a:p>
      </dgm:t>
    </dgm:pt>
    <dgm:pt modelId="{2E44D3B7-5207-45F9-9061-6D81F2AF9AAF}" type="sibTrans" cxnId="{3D633C40-1B6C-4A14-A363-5D5CC9B9767F}">
      <dgm:prSet/>
      <dgm:spPr/>
      <dgm:t>
        <a:bodyPr/>
        <a:lstStyle/>
        <a:p>
          <a:endParaRPr lang="en-US"/>
        </a:p>
      </dgm:t>
    </dgm:pt>
    <dgm:pt modelId="{2E731FB6-19B6-46F7-9F77-78BC57F0CFCD}">
      <dgm:prSet phldrT="[Text]"/>
      <dgm:spPr/>
      <dgm:t>
        <a:bodyPr/>
        <a:lstStyle/>
        <a:p>
          <a:r>
            <a:rPr lang="el-GR" dirty="0" smtClean="0"/>
            <a:t>Δημιουργικότητα</a:t>
          </a:r>
          <a:endParaRPr lang="en-US" dirty="0"/>
        </a:p>
      </dgm:t>
    </dgm:pt>
    <dgm:pt modelId="{39002248-CCDC-46BE-83B5-3948E000E153}" type="parTrans" cxnId="{0E875299-0834-4784-891A-A299B4884656}">
      <dgm:prSet/>
      <dgm:spPr/>
      <dgm:t>
        <a:bodyPr/>
        <a:lstStyle/>
        <a:p>
          <a:endParaRPr lang="en-US"/>
        </a:p>
      </dgm:t>
    </dgm:pt>
    <dgm:pt modelId="{37B376E6-E23B-4290-AFCC-2013D47B074D}" type="sibTrans" cxnId="{0E875299-0834-4784-891A-A299B4884656}">
      <dgm:prSet/>
      <dgm:spPr/>
      <dgm:t>
        <a:bodyPr/>
        <a:lstStyle/>
        <a:p>
          <a:endParaRPr lang="en-US"/>
        </a:p>
      </dgm:t>
    </dgm:pt>
    <dgm:pt modelId="{C98AB85F-603F-453F-9C44-2E60C2B1267F}">
      <dgm:prSet phldrT="[Text]"/>
      <dgm:spPr/>
      <dgm:t>
        <a:bodyPr/>
        <a:lstStyle/>
        <a:p>
          <a:r>
            <a:rPr lang="el-GR" dirty="0" smtClean="0"/>
            <a:t>Φιλική/Πρόσχαρη προσωπικότητα</a:t>
          </a:r>
          <a:endParaRPr lang="en-US" dirty="0"/>
        </a:p>
      </dgm:t>
    </dgm:pt>
    <dgm:pt modelId="{7F22EA90-F8A4-4ACD-A99B-FA4DF6B7FD88}" type="parTrans" cxnId="{A13562E4-0D3E-4C6C-A309-CC22EB40A902}">
      <dgm:prSet/>
      <dgm:spPr/>
      <dgm:t>
        <a:bodyPr/>
        <a:lstStyle/>
        <a:p>
          <a:endParaRPr lang="en-US"/>
        </a:p>
      </dgm:t>
    </dgm:pt>
    <dgm:pt modelId="{6DD31B35-DCEF-4FFD-BC21-3B3A00846F5B}" type="sibTrans" cxnId="{A13562E4-0D3E-4C6C-A309-CC22EB40A902}">
      <dgm:prSet/>
      <dgm:spPr/>
      <dgm:t>
        <a:bodyPr/>
        <a:lstStyle/>
        <a:p>
          <a:endParaRPr lang="en-US"/>
        </a:p>
      </dgm:t>
    </dgm:pt>
    <dgm:pt modelId="{7AE88762-5B31-4381-A208-975A9CA212D4}">
      <dgm:prSet phldrT="[Text]"/>
      <dgm:spPr/>
      <dgm:t>
        <a:bodyPr/>
        <a:lstStyle/>
        <a:p>
          <a:r>
            <a:rPr lang="el-GR" dirty="0" smtClean="0"/>
            <a:t>Λεπτότητα</a:t>
          </a:r>
          <a:endParaRPr lang="en-US" dirty="0"/>
        </a:p>
      </dgm:t>
    </dgm:pt>
    <dgm:pt modelId="{5BB59E69-B00F-4EE0-9D44-C81EDA8AF294}" type="parTrans" cxnId="{8680FECE-FE57-40F6-8432-27D1B4853E8E}">
      <dgm:prSet/>
      <dgm:spPr/>
      <dgm:t>
        <a:bodyPr/>
        <a:lstStyle/>
        <a:p>
          <a:endParaRPr lang="en-US"/>
        </a:p>
      </dgm:t>
    </dgm:pt>
    <dgm:pt modelId="{8672A11D-B1D1-4257-8960-DB54D60E4D7C}" type="sibTrans" cxnId="{8680FECE-FE57-40F6-8432-27D1B4853E8E}">
      <dgm:prSet/>
      <dgm:spPr/>
      <dgm:t>
        <a:bodyPr/>
        <a:lstStyle/>
        <a:p>
          <a:endParaRPr lang="en-US"/>
        </a:p>
      </dgm:t>
    </dgm:pt>
    <dgm:pt modelId="{36DD154F-399F-4972-8277-BEC04F66D695}">
      <dgm:prSet phldrT="[Text]"/>
      <dgm:spPr/>
      <dgm:t>
        <a:bodyPr/>
        <a:lstStyle/>
        <a:p>
          <a:r>
            <a:rPr lang="el-GR" dirty="0" smtClean="0"/>
            <a:t>Επιχειρηματικές δεξιότητες</a:t>
          </a:r>
          <a:r>
            <a:rPr lang="en-US" dirty="0" smtClean="0"/>
            <a:t>/</a:t>
          </a:r>
          <a:r>
            <a:rPr lang="el-GR" dirty="0" smtClean="0"/>
            <a:t>Λήψη ρίσκων</a:t>
          </a:r>
          <a:endParaRPr lang="en-US" dirty="0"/>
        </a:p>
      </dgm:t>
    </dgm:pt>
    <dgm:pt modelId="{56F5385C-45DF-4CA7-8759-AD7BF865514A}" type="parTrans" cxnId="{9D9B8953-1A13-4C8B-87CE-40F5A0F7924F}">
      <dgm:prSet/>
      <dgm:spPr/>
      <dgm:t>
        <a:bodyPr/>
        <a:lstStyle/>
        <a:p>
          <a:endParaRPr lang="en-US"/>
        </a:p>
      </dgm:t>
    </dgm:pt>
    <dgm:pt modelId="{28D8202F-EDD8-4941-B711-7517DE1D7725}" type="sibTrans" cxnId="{9D9B8953-1A13-4C8B-87CE-40F5A0F7924F}">
      <dgm:prSet/>
      <dgm:spPr/>
      <dgm:t>
        <a:bodyPr/>
        <a:lstStyle/>
        <a:p>
          <a:endParaRPr lang="en-US"/>
        </a:p>
      </dgm:t>
    </dgm:pt>
    <dgm:pt modelId="{7EAD6B3D-F8F4-463C-BC3A-2C31D2D1F988}">
      <dgm:prSet phldrT="[Text]"/>
      <dgm:spPr/>
      <dgm:t>
        <a:bodyPr/>
        <a:lstStyle/>
        <a:p>
          <a:r>
            <a:rPr lang="el-GR" dirty="0" smtClean="0"/>
            <a:t>Ευχέρεια</a:t>
          </a:r>
          <a:r>
            <a:rPr lang="en-US" dirty="0" smtClean="0"/>
            <a:t> </a:t>
          </a:r>
          <a:r>
            <a:rPr lang="el-GR" dirty="0" smtClean="0"/>
            <a:t>σε μια ξένη γλώσσα</a:t>
          </a:r>
          <a:endParaRPr lang="en-US" dirty="0"/>
        </a:p>
      </dgm:t>
    </dgm:pt>
    <dgm:pt modelId="{5356BB9C-EDD0-4ED4-81B6-5A8D55BFB27B}" type="parTrans" cxnId="{113C30A3-BA98-4795-987A-A94889FF9450}">
      <dgm:prSet/>
      <dgm:spPr/>
      <dgm:t>
        <a:bodyPr/>
        <a:lstStyle/>
        <a:p>
          <a:endParaRPr lang="en-US"/>
        </a:p>
      </dgm:t>
    </dgm:pt>
    <dgm:pt modelId="{87E17953-F746-4AB1-87AA-4BE004DC84E9}" type="sibTrans" cxnId="{113C30A3-BA98-4795-987A-A94889FF9450}">
      <dgm:prSet/>
      <dgm:spPr/>
      <dgm:t>
        <a:bodyPr/>
        <a:lstStyle/>
        <a:p>
          <a:endParaRPr lang="en-US"/>
        </a:p>
      </dgm:t>
    </dgm:pt>
    <dgm:pt modelId="{7D8A7949-02E5-4450-B4B4-CF7EFAE9EE88}">
      <dgm:prSet phldrT="[Text]"/>
      <dgm:spPr/>
      <dgm:t>
        <a:bodyPr/>
        <a:lstStyle/>
        <a:p>
          <a:r>
            <a:rPr lang="el-GR" dirty="0" smtClean="0"/>
            <a:t>Δεξιότητες επικοινωνίας (γραπτές)</a:t>
          </a:r>
          <a:endParaRPr lang="en-US" dirty="0"/>
        </a:p>
      </dgm:t>
    </dgm:pt>
    <dgm:pt modelId="{AC1095AE-CC93-4480-8C09-70DB21FDFCE4}" type="parTrans" cxnId="{6BD1752D-EA7D-4AC3-AD6F-067A9941722B}">
      <dgm:prSet/>
      <dgm:spPr/>
      <dgm:t>
        <a:bodyPr/>
        <a:lstStyle/>
        <a:p>
          <a:endParaRPr lang="en-US"/>
        </a:p>
      </dgm:t>
    </dgm:pt>
    <dgm:pt modelId="{D718665B-EC67-4E6A-9224-E4FEE529E190}" type="sibTrans" cxnId="{6BD1752D-EA7D-4AC3-AD6F-067A9941722B}">
      <dgm:prSet/>
      <dgm:spPr/>
      <dgm:t>
        <a:bodyPr/>
        <a:lstStyle/>
        <a:p>
          <a:endParaRPr lang="en-US"/>
        </a:p>
      </dgm:t>
    </dgm:pt>
    <dgm:pt modelId="{4459D9A9-7E2F-4860-91AB-4AF7B6DE511A}">
      <dgm:prSet phldrT="[Text]"/>
      <dgm:spPr/>
      <dgm:t>
        <a:bodyPr/>
        <a:lstStyle/>
        <a:p>
          <a:r>
            <a:rPr lang="el-GR" dirty="0" smtClean="0"/>
            <a:t>Δεξιότητες επικοινωνίας (προφορικές)</a:t>
          </a:r>
          <a:endParaRPr lang="en-US" dirty="0"/>
        </a:p>
      </dgm:t>
    </dgm:pt>
    <dgm:pt modelId="{CAA00DF8-1746-4F9D-A9E0-C331873512A6}" type="parTrans" cxnId="{F569D009-551C-402E-8DAE-631E38B897F3}">
      <dgm:prSet/>
      <dgm:spPr/>
      <dgm:t>
        <a:bodyPr/>
        <a:lstStyle/>
        <a:p>
          <a:endParaRPr lang="en-US"/>
        </a:p>
      </dgm:t>
    </dgm:pt>
    <dgm:pt modelId="{A8ED0710-5A29-4415-9067-4062AEAB755A}" type="sibTrans" cxnId="{F569D009-551C-402E-8DAE-631E38B897F3}">
      <dgm:prSet/>
      <dgm:spPr/>
      <dgm:t>
        <a:bodyPr/>
        <a:lstStyle/>
        <a:p>
          <a:endParaRPr lang="en-US"/>
        </a:p>
      </dgm:t>
    </dgm:pt>
    <dgm:pt modelId="{D017DE4B-2698-4420-81CA-C22BE4D1B504}" type="pres">
      <dgm:prSet presAssocID="{7ADC4A0D-23C5-44A0-9361-D3812E1996D2}" presName="diagram" presStyleCnt="0">
        <dgm:presLayoutVars>
          <dgm:dir/>
          <dgm:resizeHandles val="exact"/>
        </dgm:presLayoutVars>
      </dgm:prSet>
      <dgm:spPr/>
      <dgm:t>
        <a:bodyPr/>
        <a:lstStyle/>
        <a:p>
          <a:endParaRPr lang="en-US"/>
        </a:p>
      </dgm:t>
    </dgm:pt>
    <dgm:pt modelId="{C317B1CB-155F-41B2-BBE1-8355329DAEFA}" type="pres">
      <dgm:prSet presAssocID="{671E048F-D04A-4856-95D8-90EB22455453}" presName="node" presStyleLbl="node1" presStyleIdx="0" presStyleCnt="20">
        <dgm:presLayoutVars>
          <dgm:bulletEnabled val="1"/>
        </dgm:presLayoutVars>
      </dgm:prSet>
      <dgm:spPr/>
      <dgm:t>
        <a:bodyPr/>
        <a:lstStyle/>
        <a:p>
          <a:endParaRPr lang="en-US"/>
        </a:p>
      </dgm:t>
    </dgm:pt>
    <dgm:pt modelId="{D2437C0B-8877-4053-8009-79DFF514CCBB}" type="pres">
      <dgm:prSet presAssocID="{033559F5-37CE-4FBB-A8FC-77466F644F22}" presName="sibTrans" presStyleCnt="0"/>
      <dgm:spPr/>
    </dgm:pt>
    <dgm:pt modelId="{FDD98936-9C45-4374-894D-229E4B77B7B6}" type="pres">
      <dgm:prSet presAssocID="{1CDFDCFC-DE4E-4A4B-A943-385EFC600816}" presName="node" presStyleLbl="node1" presStyleIdx="1" presStyleCnt="20">
        <dgm:presLayoutVars>
          <dgm:bulletEnabled val="1"/>
        </dgm:presLayoutVars>
      </dgm:prSet>
      <dgm:spPr/>
      <dgm:t>
        <a:bodyPr/>
        <a:lstStyle/>
        <a:p>
          <a:endParaRPr lang="en-US"/>
        </a:p>
      </dgm:t>
    </dgm:pt>
    <dgm:pt modelId="{DC9397A4-E48B-4E39-BE90-F76CEA01D428}" type="pres">
      <dgm:prSet presAssocID="{A69ADA38-235F-454A-B846-525D8CD88677}" presName="sibTrans" presStyleCnt="0"/>
      <dgm:spPr/>
    </dgm:pt>
    <dgm:pt modelId="{662AE4FB-A1EA-43AA-B179-2023CAA18B52}" type="pres">
      <dgm:prSet presAssocID="{7D8A7949-02E5-4450-B4B4-CF7EFAE9EE88}" presName="node" presStyleLbl="node1" presStyleIdx="2" presStyleCnt="20">
        <dgm:presLayoutVars>
          <dgm:bulletEnabled val="1"/>
        </dgm:presLayoutVars>
      </dgm:prSet>
      <dgm:spPr/>
      <dgm:t>
        <a:bodyPr/>
        <a:lstStyle/>
        <a:p>
          <a:endParaRPr lang="en-US"/>
        </a:p>
      </dgm:t>
    </dgm:pt>
    <dgm:pt modelId="{CB1FF5A3-9F78-4F7A-A16B-FFC8AA19F5EC}" type="pres">
      <dgm:prSet presAssocID="{D718665B-EC67-4E6A-9224-E4FEE529E190}" presName="sibTrans" presStyleCnt="0"/>
      <dgm:spPr/>
    </dgm:pt>
    <dgm:pt modelId="{C4836E6C-EBD5-439F-B6D9-0CD51F7A66D0}" type="pres">
      <dgm:prSet presAssocID="{FD232879-D01C-48CB-A382-0B0E6D5C7F57}" presName="node" presStyleLbl="node1" presStyleIdx="3" presStyleCnt="20">
        <dgm:presLayoutVars>
          <dgm:bulletEnabled val="1"/>
        </dgm:presLayoutVars>
      </dgm:prSet>
      <dgm:spPr/>
      <dgm:t>
        <a:bodyPr/>
        <a:lstStyle/>
        <a:p>
          <a:endParaRPr lang="en-US"/>
        </a:p>
      </dgm:t>
    </dgm:pt>
    <dgm:pt modelId="{3DC98B8A-C867-4C21-8209-A81A764192F4}" type="pres">
      <dgm:prSet presAssocID="{B7168ED3-999D-4A77-AAAC-6AA25F01D6B1}" presName="sibTrans" presStyleCnt="0"/>
      <dgm:spPr/>
    </dgm:pt>
    <dgm:pt modelId="{762B2C4C-7C33-440A-952F-3B1AB8C022FC}" type="pres">
      <dgm:prSet presAssocID="{58EA66EC-56A6-4AA6-92B2-07E47083CF7E}" presName="node" presStyleLbl="node1" presStyleIdx="4" presStyleCnt="20">
        <dgm:presLayoutVars>
          <dgm:bulletEnabled val="1"/>
        </dgm:presLayoutVars>
      </dgm:prSet>
      <dgm:spPr/>
      <dgm:t>
        <a:bodyPr/>
        <a:lstStyle/>
        <a:p>
          <a:endParaRPr lang="en-US"/>
        </a:p>
      </dgm:t>
    </dgm:pt>
    <dgm:pt modelId="{4B3400EA-8168-46A5-9CE6-8D2EB7808CDB}" type="pres">
      <dgm:prSet presAssocID="{2CB96FC2-8C3E-4D04-AEF3-7EE37C87C1C3}" presName="sibTrans" presStyleCnt="0"/>
      <dgm:spPr/>
    </dgm:pt>
    <dgm:pt modelId="{183996A8-0A36-420D-B5A5-0FC2C0C56A5C}" type="pres">
      <dgm:prSet presAssocID="{B243DAD3-F4F0-4ECB-B27D-F6CAFD8711A2}" presName="node" presStyleLbl="node1" presStyleIdx="5" presStyleCnt="20">
        <dgm:presLayoutVars>
          <dgm:bulletEnabled val="1"/>
        </dgm:presLayoutVars>
      </dgm:prSet>
      <dgm:spPr/>
      <dgm:t>
        <a:bodyPr/>
        <a:lstStyle/>
        <a:p>
          <a:endParaRPr lang="en-US"/>
        </a:p>
      </dgm:t>
    </dgm:pt>
    <dgm:pt modelId="{B174EDE5-8E53-456B-B63F-620B20BDE522}" type="pres">
      <dgm:prSet presAssocID="{BDB100B9-EDF5-4AFF-8078-E0039DF11C6A}" presName="sibTrans" presStyleCnt="0"/>
      <dgm:spPr/>
    </dgm:pt>
    <dgm:pt modelId="{4F7E7C9F-7F24-44B6-80B8-EED192871A7F}" type="pres">
      <dgm:prSet presAssocID="{4459D9A9-7E2F-4860-91AB-4AF7B6DE511A}" presName="node" presStyleLbl="node1" presStyleIdx="6" presStyleCnt="20">
        <dgm:presLayoutVars>
          <dgm:bulletEnabled val="1"/>
        </dgm:presLayoutVars>
      </dgm:prSet>
      <dgm:spPr/>
      <dgm:t>
        <a:bodyPr/>
        <a:lstStyle/>
        <a:p>
          <a:endParaRPr lang="en-US"/>
        </a:p>
      </dgm:t>
    </dgm:pt>
    <dgm:pt modelId="{F9563DB5-C288-4371-83B1-B7C7DE040156}" type="pres">
      <dgm:prSet presAssocID="{A8ED0710-5A29-4415-9067-4062AEAB755A}" presName="sibTrans" presStyleCnt="0"/>
      <dgm:spPr/>
    </dgm:pt>
    <dgm:pt modelId="{DD7C4C18-3836-446F-A1D1-BC81A1BD4072}" type="pres">
      <dgm:prSet presAssocID="{B824FBC0-2A68-4C8D-9B75-1DE59BC62BF6}" presName="node" presStyleLbl="node1" presStyleIdx="7" presStyleCnt="20">
        <dgm:presLayoutVars>
          <dgm:bulletEnabled val="1"/>
        </dgm:presLayoutVars>
      </dgm:prSet>
      <dgm:spPr/>
      <dgm:t>
        <a:bodyPr/>
        <a:lstStyle/>
        <a:p>
          <a:endParaRPr lang="en-US"/>
        </a:p>
      </dgm:t>
    </dgm:pt>
    <dgm:pt modelId="{0C8BB91F-ED1B-4B22-B247-679020A5B7B9}" type="pres">
      <dgm:prSet presAssocID="{D9BBA180-9EA8-4432-9E07-F47DFA122430}" presName="sibTrans" presStyleCnt="0"/>
      <dgm:spPr/>
    </dgm:pt>
    <dgm:pt modelId="{5C370474-EC49-478C-B041-124E678CCDB6}" type="pres">
      <dgm:prSet presAssocID="{F7BA4E66-D984-4EFF-B861-45C1A95B210B}" presName="node" presStyleLbl="node1" presStyleIdx="8" presStyleCnt="20">
        <dgm:presLayoutVars>
          <dgm:bulletEnabled val="1"/>
        </dgm:presLayoutVars>
      </dgm:prSet>
      <dgm:spPr/>
      <dgm:t>
        <a:bodyPr/>
        <a:lstStyle/>
        <a:p>
          <a:endParaRPr lang="en-US"/>
        </a:p>
      </dgm:t>
    </dgm:pt>
    <dgm:pt modelId="{DEB9D56D-FB73-45B7-8378-A7C5615D940F}" type="pres">
      <dgm:prSet presAssocID="{1296F373-7442-4C4F-8E24-44E597533107}" presName="sibTrans" presStyleCnt="0"/>
      <dgm:spPr/>
    </dgm:pt>
    <dgm:pt modelId="{2306DA04-3D3D-4DBD-84E5-0A003A28DD76}" type="pres">
      <dgm:prSet presAssocID="{53141357-3B73-467E-A92F-757A489A5713}" presName="node" presStyleLbl="node1" presStyleIdx="9" presStyleCnt="20">
        <dgm:presLayoutVars>
          <dgm:bulletEnabled val="1"/>
        </dgm:presLayoutVars>
      </dgm:prSet>
      <dgm:spPr/>
      <dgm:t>
        <a:bodyPr/>
        <a:lstStyle/>
        <a:p>
          <a:endParaRPr lang="en-US"/>
        </a:p>
      </dgm:t>
    </dgm:pt>
    <dgm:pt modelId="{09DE983A-3A0E-46F3-8218-23ABCEDF4D7C}" type="pres">
      <dgm:prSet presAssocID="{B2950B51-ACA1-4219-BEBD-3B2ABB5197F7}" presName="sibTrans" presStyleCnt="0"/>
      <dgm:spPr/>
    </dgm:pt>
    <dgm:pt modelId="{95411235-6136-44D2-A1AC-E0302405AFEE}" type="pres">
      <dgm:prSet presAssocID="{40A5FB8A-3CC4-4410-9F21-2B20E924DE54}" presName="node" presStyleLbl="node1" presStyleIdx="10" presStyleCnt="20">
        <dgm:presLayoutVars>
          <dgm:bulletEnabled val="1"/>
        </dgm:presLayoutVars>
      </dgm:prSet>
      <dgm:spPr/>
      <dgm:t>
        <a:bodyPr/>
        <a:lstStyle/>
        <a:p>
          <a:endParaRPr lang="en-US"/>
        </a:p>
      </dgm:t>
    </dgm:pt>
    <dgm:pt modelId="{5507094D-4050-47B7-996E-68B8B790F00D}" type="pres">
      <dgm:prSet presAssocID="{CB0DFA82-BC29-4B80-8C1A-38574C02AA56}" presName="sibTrans" presStyleCnt="0"/>
      <dgm:spPr/>
    </dgm:pt>
    <dgm:pt modelId="{58BE8CFC-BA18-40EB-98EA-0EBD476B3C7B}" type="pres">
      <dgm:prSet presAssocID="{3EC31B2D-1745-4943-8152-3EEDB016E56A}" presName="node" presStyleLbl="node1" presStyleIdx="11" presStyleCnt="20">
        <dgm:presLayoutVars>
          <dgm:bulletEnabled val="1"/>
        </dgm:presLayoutVars>
      </dgm:prSet>
      <dgm:spPr/>
      <dgm:t>
        <a:bodyPr/>
        <a:lstStyle/>
        <a:p>
          <a:endParaRPr lang="en-US"/>
        </a:p>
      </dgm:t>
    </dgm:pt>
    <dgm:pt modelId="{0725FCAA-80D7-47FB-8122-13CF89A328EB}" type="pres">
      <dgm:prSet presAssocID="{4ADBF6FB-7FA7-4B95-897E-3EF06BD74F3A}" presName="sibTrans" presStyleCnt="0"/>
      <dgm:spPr/>
    </dgm:pt>
    <dgm:pt modelId="{08F97AD3-43DB-4B19-A5DF-723F12C8D4FD}" type="pres">
      <dgm:prSet presAssocID="{8DD8D210-E463-4D33-8094-6127AC63F156}" presName="node" presStyleLbl="node1" presStyleIdx="12" presStyleCnt="20">
        <dgm:presLayoutVars>
          <dgm:bulletEnabled val="1"/>
        </dgm:presLayoutVars>
      </dgm:prSet>
      <dgm:spPr/>
      <dgm:t>
        <a:bodyPr/>
        <a:lstStyle/>
        <a:p>
          <a:endParaRPr lang="en-US"/>
        </a:p>
      </dgm:t>
    </dgm:pt>
    <dgm:pt modelId="{B1012AB6-DB9A-4C11-A517-44E6F8266817}" type="pres">
      <dgm:prSet presAssocID="{5FDA18DC-AEF6-407E-A2FD-F0A503A62186}" presName="sibTrans" presStyleCnt="0"/>
      <dgm:spPr/>
    </dgm:pt>
    <dgm:pt modelId="{6BE38655-A221-4AC4-AE07-4543C693C5A8}" type="pres">
      <dgm:prSet presAssocID="{5EC80E02-F701-4EB0-A756-8178F8EB0BA0}" presName="node" presStyleLbl="node1" presStyleIdx="13" presStyleCnt="20">
        <dgm:presLayoutVars>
          <dgm:bulletEnabled val="1"/>
        </dgm:presLayoutVars>
      </dgm:prSet>
      <dgm:spPr/>
      <dgm:t>
        <a:bodyPr/>
        <a:lstStyle/>
        <a:p>
          <a:endParaRPr lang="en-US"/>
        </a:p>
      </dgm:t>
    </dgm:pt>
    <dgm:pt modelId="{769F46B3-3883-4916-B18F-ADEB5305DE75}" type="pres">
      <dgm:prSet presAssocID="{51045F00-2CA7-4CD7-A80E-A516216EE53E}" presName="sibTrans" presStyleCnt="0"/>
      <dgm:spPr/>
    </dgm:pt>
    <dgm:pt modelId="{3E420F96-1FD8-4CA1-81F4-71ED48B780A7}" type="pres">
      <dgm:prSet presAssocID="{9412824E-36DE-4D19-8676-54A65CEA7CD7}" presName="node" presStyleLbl="node1" presStyleIdx="14" presStyleCnt="20">
        <dgm:presLayoutVars>
          <dgm:bulletEnabled val="1"/>
        </dgm:presLayoutVars>
      </dgm:prSet>
      <dgm:spPr/>
      <dgm:t>
        <a:bodyPr/>
        <a:lstStyle/>
        <a:p>
          <a:endParaRPr lang="en-US"/>
        </a:p>
      </dgm:t>
    </dgm:pt>
    <dgm:pt modelId="{66F5C8B9-E91E-499F-89C0-C8B7B24B787A}" type="pres">
      <dgm:prSet presAssocID="{2E44D3B7-5207-45F9-9061-6D81F2AF9AAF}" presName="sibTrans" presStyleCnt="0"/>
      <dgm:spPr/>
    </dgm:pt>
    <dgm:pt modelId="{AF7B3A5F-3242-4B21-BA12-C22F1B35A723}" type="pres">
      <dgm:prSet presAssocID="{2E731FB6-19B6-46F7-9F77-78BC57F0CFCD}" presName="node" presStyleLbl="node1" presStyleIdx="15" presStyleCnt="20">
        <dgm:presLayoutVars>
          <dgm:bulletEnabled val="1"/>
        </dgm:presLayoutVars>
      </dgm:prSet>
      <dgm:spPr/>
      <dgm:t>
        <a:bodyPr/>
        <a:lstStyle/>
        <a:p>
          <a:endParaRPr lang="en-US"/>
        </a:p>
      </dgm:t>
    </dgm:pt>
    <dgm:pt modelId="{724B46B9-8A25-44D9-A817-F5BED98B0ADE}" type="pres">
      <dgm:prSet presAssocID="{37B376E6-E23B-4290-AFCC-2013D47B074D}" presName="sibTrans" presStyleCnt="0"/>
      <dgm:spPr/>
    </dgm:pt>
    <dgm:pt modelId="{F9B271EE-5AE3-46EC-B131-45A5E39D0FB1}" type="pres">
      <dgm:prSet presAssocID="{C98AB85F-603F-453F-9C44-2E60C2B1267F}" presName="node" presStyleLbl="node1" presStyleIdx="16" presStyleCnt="20">
        <dgm:presLayoutVars>
          <dgm:bulletEnabled val="1"/>
        </dgm:presLayoutVars>
      </dgm:prSet>
      <dgm:spPr/>
      <dgm:t>
        <a:bodyPr/>
        <a:lstStyle/>
        <a:p>
          <a:endParaRPr lang="en-US"/>
        </a:p>
      </dgm:t>
    </dgm:pt>
    <dgm:pt modelId="{E6D67644-7295-4232-AAEE-6D1089996355}" type="pres">
      <dgm:prSet presAssocID="{6DD31B35-DCEF-4FFD-BC21-3B3A00846F5B}" presName="sibTrans" presStyleCnt="0"/>
      <dgm:spPr/>
    </dgm:pt>
    <dgm:pt modelId="{15AFD275-C0AE-4BB0-A172-B4A9325DFEDC}" type="pres">
      <dgm:prSet presAssocID="{7AE88762-5B31-4381-A208-975A9CA212D4}" presName="node" presStyleLbl="node1" presStyleIdx="17" presStyleCnt="20">
        <dgm:presLayoutVars>
          <dgm:bulletEnabled val="1"/>
        </dgm:presLayoutVars>
      </dgm:prSet>
      <dgm:spPr/>
      <dgm:t>
        <a:bodyPr/>
        <a:lstStyle/>
        <a:p>
          <a:endParaRPr lang="en-US"/>
        </a:p>
      </dgm:t>
    </dgm:pt>
    <dgm:pt modelId="{4D371D3F-5A8B-4D67-9EB6-CFD37F54CD67}" type="pres">
      <dgm:prSet presAssocID="{8672A11D-B1D1-4257-8960-DB54D60E4D7C}" presName="sibTrans" presStyleCnt="0"/>
      <dgm:spPr/>
    </dgm:pt>
    <dgm:pt modelId="{6CCDFDAA-80B0-4457-B48D-F6031920A958}" type="pres">
      <dgm:prSet presAssocID="{36DD154F-399F-4972-8277-BEC04F66D695}" presName="node" presStyleLbl="node1" presStyleIdx="18" presStyleCnt="20">
        <dgm:presLayoutVars>
          <dgm:bulletEnabled val="1"/>
        </dgm:presLayoutVars>
      </dgm:prSet>
      <dgm:spPr/>
      <dgm:t>
        <a:bodyPr/>
        <a:lstStyle/>
        <a:p>
          <a:endParaRPr lang="en-US"/>
        </a:p>
      </dgm:t>
    </dgm:pt>
    <dgm:pt modelId="{4CBD5F70-7EEA-4D38-80CB-A432C15D839E}" type="pres">
      <dgm:prSet presAssocID="{28D8202F-EDD8-4941-B711-7517DE1D7725}" presName="sibTrans" presStyleCnt="0"/>
      <dgm:spPr/>
    </dgm:pt>
    <dgm:pt modelId="{92828D67-B4BA-4C9D-9C86-4D7A99DC5F90}" type="pres">
      <dgm:prSet presAssocID="{7EAD6B3D-F8F4-463C-BC3A-2C31D2D1F988}" presName="node" presStyleLbl="node1" presStyleIdx="19" presStyleCnt="20">
        <dgm:presLayoutVars>
          <dgm:bulletEnabled val="1"/>
        </dgm:presLayoutVars>
      </dgm:prSet>
      <dgm:spPr/>
      <dgm:t>
        <a:bodyPr/>
        <a:lstStyle/>
        <a:p>
          <a:endParaRPr lang="en-US"/>
        </a:p>
      </dgm:t>
    </dgm:pt>
  </dgm:ptLst>
  <dgm:cxnLst>
    <dgm:cxn modelId="{113C30A3-BA98-4795-987A-A94889FF9450}" srcId="{7ADC4A0D-23C5-44A0-9361-D3812E1996D2}" destId="{7EAD6B3D-F8F4-463C-BC3A-2C31D2D1F988}" srcOrd="19" destOrd="0" parTransId="{5356BB9C-EDD0-4ED4-81B6-5A8D55BFB27B}" sibTransId="{87E17953-F746-4AB1-87AA-4BE004DC84E9}"/>
    <dgm:cxn modelId="{5D1D2C0E-BDDD-4940-B995-904866925B71}" type="presOf" srcId="{5EC80E02-F701-4EB0-A756-8178F8EB0BA0}" destId="{6BE38655-A221-4AC4-AE07-4543C693C5A8}" srcOrd="0" destOrd="0" presId="urn:microsoft.com/office/officeart/2005/8/layout/default"/>
    <dgm:cxn modelId="{4F13E478-8011-4228-B4B4-67D80BE24B37}" srcId="{7ADC4A0D-23C5-44A0-9361-D3812E1996D2}" destId="{3EC31B2D-1745-4943-8152-3EEDB016E56A}" srcOrd="11" destOrd="0" parTransId="{514EBB07-5D4E-4C0C-9836-4C48F37FAD35}" sibTransId="{4ADBF6FB-7FA7-4B95-897E-3EF06BD74F3A}"/>
    <dgm:cxn modelId="{6E811641-51F0-4D77-88D2-E91A110CD138}" type="presOf" srcId="{671E048F-D04A-4856-95D8-90EB22455453}" destId="{C317B1CB-155F-41B2-BBE1-8355329DAEFA}" srcOrd="0" destOrd="0" presId="urn:microsoft.com/office/officeart/2005/8/layout/default"/>
    <dgm:cxn modelId="{40BD0765-C7CF-4CC4-9CD8-CFAEDAF5FB79}" type="presOf" srcId="{7EAD6B3D-F8F4-463C-BC3A-2C31D2D1F988}" destId="{92828D67-B4BA-4C9D-9C86-4D7A99DC5F90}" srcOrd="0" destOrd="0" presId="urn:microsoft.com/office/officeart/2005/8/layout/default"/>
    <dgm:cxn modelId="{48294B7D-DFE9-4116-B2CE-F8EAFF26F716}" srcId="{7ADC4A0D-23C5-44A0-9361-D3812E1996D2}" destId="{B243DAD3-F4F0-4ECB-B27D-F6CAFD8711A2}" srcOrd="5" destOrd="0" parTransId="{099582A6-582E-4CA5-A04C-00A1B2ED6DC9}" sibTransId="{BDB100B9-EDF5-4AFF-8078-E0039DF11C6A}"/>
    <dgm:cxn modelId="{8293EBE0-7B53-4ED6-A765-AA9B126A20FD}" type="presOf" srcId="{36DD154F-399F-4972-8277-BEC04F66D695}" destId="{6CCDFDAA-80B0-4457-B48D-F6031920A958}" srcOrd="0" destOrd="0" presId="urn:microsoft.com/office/officeart/2005/8/layout/default"/>
    <dgm:cxn modelId="{E96BA53D-D6BB-4D36-80D4-AC684AEAF42D}" type="presOf" srcId="{C98AB85F-603F-453F-9C44-2E60C2B1267F}" destId="{F9B271EE-5AE3-46EC-B131-45A5E39D0FB1}" srcOrd="0" destOrd="0" presId="urn:microsoft.com/office/officeart/2005/8/layout/default"/>
    <dgm:cxn modelId="{5FF6AF90-0481-48FD-BA22-AE21E7CF5D9C}" type="presOf" srcId="{3EC31B2D-1745-4943-8152-3EEDB016E56A}" destId="{58BE8CFC-BA18-40EB-98EA-0EBD476B3C7B}" srcOrd="0" destOrd="0" presId="urn:microsoft.com/office/officeart/2005/8/layout/default"/>
    <dgm:cxn modelId="{3997E2E5-EF5A-4FAC-952C-0FFD978E2936}" srcId="{7ADC4A0D-23C5-44A0-9361-D3812E1996D2}" destId="{F7BA4E66-D984-4EFF-B861-45C1A95B210B}" srcOrd="8" destOrd="0" parTransId="{47BB9183-22C5-465D-B34C-AE97C2FF4D94}" sibTransId="{1296F373-7442-4C4F-8E24-44E597533107}"/>
    <dgm:cxn modelId="{A13562E4-0D3E-4C6C-A309-CC22EB40A902}" srcId="{7ADC4A0D-23C5-44A0-9361-D3812E1996D2}" destId="{C98AB85F-603F-453F-9C44-2E60C2B1267F}" srcOrd="16" destOrd="0" parTransId="{7F22EA90-F8A4-4ACD-A99B-FA4DF6B7FD88}" sibTransId="{6DD31B35-DCEF-4FFD-BC21-3B3A00846F5B}"/>
    <dgm:cxn modelId="{0C689180-61A7-4B13-8479-D55610082F16}" srcId="{7ADC4A0D-23C5-44A0-9361-D3812E1996D2}" destId="{B824FBC0-2A68-4C8D-9B75-1DE59BC62BF6}" srcOrd="7" destOrd="0" parTransId="{6B4EBCCE-6E4E-4428-9AEC-8C3528BC5F46}" sibTransId="{D9BBA180-9EA8-4432-9E07-F47DFA122430}"/>
    <dgm:cxn modelId="{3D633C40-1B6C-4A14-A363-5D5CC9B9767F}" srcId="{7ADC4A0D-23C5-44A0-9361-D3812E1996D2}" destId="{9412824E-36DE-4D19-8676-54A65CEA7CD7}" srcOrd="14" destOrd="0" parTransId="{8BA7A3FD-C0BA-42CC-ABAB-1E6C39056FC7}" sibTransId="{2E44D3B7-5207-45F9-9061-6D81F2AF9AAF}"/>
    <dgm:cxn modelId="{318350BF-BAFE-4513-92F8-D228B6E2908F}" type="presOf" srcId="{2E731FB6-19B6-46F7-9F77-78BC57F0CFCD}" destId="{AF7B3A5F-3242-4B21-BA12-C22F1B35A723}" srcOrd="0" destOrd="0" presId="urn:microsoft.com/office/officeart/2005/8/layout/default"/>
    <dgm:cxn modelId="{C679A5E3-CD16-43E0-8927-F8BEA42B2FC8}" type="presOf" srcId="{7AE88762-5B31-4381-A208-975A9CA212D4}" destId="{15AFD275-C0AE-4BB0-A172-B4A9325DFEDC}" srcOrd="0" destOrd="0" presId="urn:microsoft.com/office/officeart/2005/8/layout/default"/>
    <dgm:cxn modelId="{AD4EEB9C-2209-4059-8328-1CA6FF9934F1}" type="presOf" srcId="{F7BA4E66-D984-4EFF-B861-45C1A95B210B}" destId="{5C370474-EC49-478C-B041-124E678CCDB6}" srcOrd="0" destOrd="0" presId="urn:microsoft.com/office/officeart/2005/8/layout/default"/>
    <dgm:cxn modelId="{938F108E-BF98-4984-886B-EF78427EFCB0}" type="presOf" srcId="{FD232879-D01C-48CB-A382-0B0E6D5C7F57}" destId="{C4836E6C-EBD5-439F-B6D9-0CD51F7A66D0}" srcOrd="0" destOrd="0" presId="urn:microsoft.com/office/officeart/2005/8/layout/default"/>
    <dgm:cxn modelId="{287AE20F-F5AD-4647-A401-5BE941FB2A01}" type="presOf" srcId="{58EA66EC-56A6-4AA6-92B2-07E47083CF7E}" destId="{762B2C4C-7C33-440A-952F-3B1AB8C022FC}" srcOrd="0" destOrd="0" presId="urn:microsoft.com/office/officeart/2005/8/layout/default"/>
    <dgm:cxn modelId="{AA6F3788-6372-4691-9029-6562FB6D3DA7}" srcId="{7ADC4A0D-23C5-44A0-9361-D3812E1996D2}" destId="{53141357-3B73-467E-A92F-757A489A5713}" srcOrd="9" destOrd="0" parTransId="{9817A008-901D-46DC-934C-E964A94309E6}" sibTransId="{B2950B51-ACA1-4219-BEBD-3B2ABB5197F7}"/>
    <dgm:cxn modelId="{4A7383FF-5BC7-461D-8525-E24C1187D43C}" type="presOf" srcId="{40A5FB8A-3CC4-4410-9F21-2B20E924DE54}" destId="{95411235-6136-44D2-A1AC-E0302405AFEE}" srcOrd="0" destOrd="0" presId="urn:microsoft.com/office/officeart/2005/8/layout/default"/>
    <dgm:cxn modelId="{F569D009-551C-402E-8DAE-631E38B897F3}" srcId="{7ADC4A0D-23C5-44A0-9361-D3812E1996D2}" destId="{4459D9A9-7E2F-4860-91AB-4AF7B6DE511A}" srcOrd="6" destOrd="0" parTransId="{CAA00DF8-1746-4F9D-A9E0-C331873512A6}" sibTransId="{A8ED0710-5A29-4415-9067-4062AEAB755A}"/>
    <dgm:cxn modelId="{8680FECE-FE57-40F6-8432-27D1B4853E8E}" srcId="{7ADC4A0D-23C5-44A0-9361-D3812E1996D2}" destId="{7AE88762-5B31-4381-A208-975A9CA212D4}" srcOrd="17" destOrd="0" parTransId="{5BB59E69-B00F-4EE0-9D44-C81EDA8AF294}" sibTransId="{8672A11D-B1D1-4257-8960-DB54D60E4D7C}"/>
    <dgm:cxn modelId="{932F2DFF-5B15-46E4-BE26-5FED701C9C14}" srcId="{7ADC4A0D-23C5-44A0-9361-D3812E1996D2}" destId="{8DD8D210-E463-4D33-8094-6127AC63F156}" srcOrd="12" destOrd="0" parTransId="{D79DC3A7-FAFD-4F1C-8C15-DBC4DCC42242}" sibTransId="{5FDA18DC-AEF6-407E-A2FD-F0A503A62186}"/>
    <dgm:cxn modelId="{6BD1752D-EA7D-4AC3-AD6F-067A9941722B}" srcId="{7ADC4A0D-23C5-44A0-9361-D3812E1996D2}" destId="{7D8A7949-02E5-4450-B4B4-CF7EFAE9EE88}" srcOrd="2" destOrd="0" parTransId="{AC1095AE-CC93-4480-8C09-70DB21FDFCE4}" sibTransId="{D718665B-EC67-4E6A-9224-E4FEE529E190}"/>
    <dgm:cxn modelId="{0E875299-0834-4784-891A-A299B4884656}" srcId="{7ADC4A0D-23C5-44A0-9361-D3812E1996D2}" destId="{2E731FB6-19B6-46F7-9F77-78BC57F0CFCD}" srcOrd="15" destOrd="0" parTransId="{39002248-CCDC-46BE-83B5-3948E000E153}" sibTransId="{37B376E6-E23B-4290-AFCC-2013D47B074D}"/>
    <dgm:cxn modelId="{5EE1A8BF-1672-4E76-A7A9-5F09892B673C}" srcId="{7ADC4A0D-23C5-44A0-9361-D3812E1996D2}" destId="{671E048F-D04A-4856-95D8-90EB22455453}" srcOrd="0" destOrd="0" parTransId="{C186717B-DD14-4F8C-8665-F0624A8C0AA5}" sibTransId="{033559F5-37CE-4FBB-A8FC-77466F644F22}"/>
    <dgm:cxn modelId="{84576731-51FA-4E1F-845B-47699E62391D}" type="presOf" srcId="{9412824E-36DE-4D19-8676-54A65CEA7CD7}" destId="{3E420F96-1FD8-4CA1-81F4-71ED48B780A7}" srcOrd="0" destOrd="0" presId="urn:microsoft.com/office/officeart/2005/8/layout/default"/>
    <dgm:cxn modelId="{FD984359-7E8F-4848-B784-DBB11D0A6352}" srcId="{7ADC4A0D-23C5-44A0-9361-D3812E1996D2}" destId="{58EA66EC-56A6-4AA6-92B2-07E47083CF7E}" srcOrd="4" destOrd="0" parTransId="{3A6DC7BD-3717-4DD8-9381-D68387F32686}" sibTransId="{2CB96FC2-8C3E-4D04-AEF3-7EE37C87C1C3}"/>
    <dgm:cxn modelId="{BF777AFB-039D-4EFD-BF71-33F60E4B2B1E}" srcId="{7ADC4A0D-23C5-44A0-9361-D3812E1996D2}" destId="{FD232879-D01C-48CB-A382-0B0E6D5C7F57}" srcOrd="3" destOrd="0" parTransId="{2B4ABB64-5F37-4DA9-945E-D9794A101C26}" sibTransId="{B7168ED3-999D-4A77-AAAC-6AA25F01D6B1}"/>
    <dgm:cxn modelId="{64B4E1A2-CA11-4197-B403-8BABAE703C60}" srcId="{7ADC4A0D-23C5-44A0-9361-D3812E1996D2}" destId="{1CDFDCFC-DE4E-4A4B-A943-385EFC600816}" srcOrd="1" destOrd="0" parTransId="{C0F022DA-7487-464F-8B3D-3EF773849982}" sibTransId="{A69ADA38-235F-454A-B846-525D8CD88677}"/>
    <dgm:cxn modelId="{0CE5E6A1-3471-4CD1-AC9E-E154C2D1E0D8}" srcId="{7ADC4A0D-23C5-44A0-9361-D3812E1996D2}" destId="{40A5FB8A-3CC4-4410-9F21-2B20E924DE54}" srcOrd="10" destOrd="0" parTransId="{32CB9307-CF34-4206-8C99-0F731EB9CA80}" sibTransId="{CB0DFA82-BC29-4B80-8C1A-38574C02AA56}"/>
    <dgm:cxn modelId="{963953DB-A2B2-4FB8-A594-CD788EF87AD3}" type="presOf" srcId="{B243DAD3-F4F0-4ECB-B27D-F6CAFD8711A2}" destId="{183996A8-0A36-420D-B5A5-0FC2C0C56A5C}" srcOrd="0" destOrd="0" presId="urn:microsoft.com/office/officeart/2005/8/layout/default"/>
    <dgm:cxn modelId="{A81E1AFC-3A78-4494-8C24-D01D95749FC5}" type="presOf" srcId="{4459D9A9-7E2F-4860-91AB-4AF7B6DE511A}" destId="{4F7E7C9F-7F24-44B6-80B8-EED192871A7F}" srcOrd="0" destOrd="0" presId="urn:microsoft.com/office/officeart/2005/8/layout/default"/>
    <dgm:cxn modelId="{48F6F80D-A381-4AF3-AE95-623530BF9391}" type="presOf" srcId="{7D8A7949-02E5-4450-B4B4-CF7EFAE9EE88}" destId="{662AE4FB-A1EA-43AA-B179-2023CAA18B52}" srcOrd="0" destOrd="0" presId="urn:microsoft.com/office/officeart/2005/8/layout/default"/>
    <dgm:cxn modelId="{E55AEA7A-F41C-4A2A-9F41-8F7E1A9660C7}" srcId="{7ADC4A0D-23C5-44A0-9361-D3812E1996D2}" destId="{5EC80E02-F701-4EB0-A756-8178F8EB0BA0}" srcOrd="13" destOrd="0" parTransId="{D7D282F2-63B2-46BC-B11E-C0D93258CBB3}" sibTransId="{51045F00-2CA7-4CD7-A80E-A516216EE53E}"/>
    <dgm:cxn modelId="{040C074F-F724-45D7-AA63-601AA2DC6301}" type="presOf" srcId="{8DD8D210-E463-4D33-8094-6127AC63F156}" destId="{08F97AD3-43DB-4B19-A5DF-723F12C8D4FD}" srcOrd="0" destOrd="0" presId="urn:microsoft.com/office/officeart/2005/8/layout/default"/>
    <dgm:cxn modelId="{9D9B8953-1A13-4C8B-87CE-40F5A0F7924F}" srcId="{7ADC4A0D-23C5-44A0-9361-D3812E1996D2}" destId="{36DD154F-399F-4972-8277-BEC04F66D695}" srcOrd="18" destOrd="0" parTransId="{56F5385C-45DF-4CA7-8759-AD7BF865514A}" sibTransId="{28D8202F-EDD8-4941-B711-7517DE1D7725}"/>
    <dgm:cxn modelId="{30A209FF-8AED-49BC-8064-96FABABD0524}" type="presOf" srcId="{B824FBC0-2A68-4C8D-9B75-1DE59BC62BF6}" destId="{DD7C4C18-3836-446F-A1D1-BC81A1BD4072}" srcOrd="0" destOrd="0" presId="urn:microsoft.com/office/officeart/2005/8/layout/default"/>
    <dgm:cxn modelId="{3AC325B8-D4BB-4AB0-9696-96133160EE31}" type="presOf" srcId="{53141357-3B73-467E-A92F-757A489A5713}" destId="{2306DA04-3D3D-4DBD-84E5-0A003A28DD76}" srcOrd="0" destOrd="0" presId="urn:microsoft.com/office/officeart/2005/8/layout/default"/>
    <dgm:cxn modelId="{86A2A352-9478-42EF-9CA3-6F606672A17A}" type="presOf" srcId="{1CDFDCFC-DE4E-4A4B-A943-385EFC600816}" destId="{FDD98936-9C45-4374-894D-229E4B77B7B6}" srcOrd="0" destOrd="0" presId="urn:microsoft.com/office/officeart/2005/8/layout/default"/>
    <dgm:cxn modelId="{C21A4697-244B-49B0-9BDA-5CB5AE80FDED}" type="presOf" srcId="{7ADC4A0D-23C5-44A0-9361-D3812E1996D2}" destId="{D017DE4B-2698-4420-81CA-C22BE4D1B504}" srcOrd="0" destOrd="0" presId="urn:microsoft.com/office/officeart/2005/8/layout/default"/>
    <dgm:cxn modelId="{804A03C7-B5DA-47F2-9474-342C97441B32}" type="presParOf" srcId="{D017DE4B-2698-4420-81CA-C22BE4D1B504}" destId="{C317B1CB-155F-41B2-BBE1-8355329DAEFA}" srcOrd="0" destOrd="0" presId="urn:microsoft.com/office/officeart/2005/8/layout/default"/>
    <dgm:cxn modelId="{80222780-09BB-476D-AE03-60B1313ABB33}" type="presParOf" srcId="{D017DE4B-2698-4420-81CA-C22BE4D1B504}" destId="{D2437C0B-8877-4053-8009-79DFF514CCBB}" srcOrd="1" destOrd="0" presId="urn:microsoft.com/office/officeart/2005/8/layout/default"/>
    <dgm:cxn modelId="{DA16F187-1C3C-42D0-88E6-AA11EF2552E4}" type="presParOf" srcId="{D017DE4B-2698-4420-81CA-C22BE4D1B504}" destId="{FDD98936-9C45-4374-894D-229E4B77B7B6}" srcOrd="2" destOrd="0" presId="urn:microsoft.com/office/officeart/2005/8/layout/default"/>
    <dgm:cxn modelId="{D198863E-A169-43DD-9459-0DC28172B0D1}" type="presParOf" srcId="{D017DE4B-2698-4420-81CA-C22BE4D1B504}" destId="{DC9397A4-E48B-4E39-BE90-F76CEA01D428}" srcOrd="3" destOrd="0" presId="urn:microsoft.com/office/officeart/2005/8/layout/default"/>
    <dgm:cxn modelId="{B80B299D-6A4C-45F7-A203-157A8A6ED88C}" type="presParOf" srcId="{D017DE4B-2698-4420-81CA-C22BE4D1B504}" destId="{662AE4FB-A1EA-43AA-B179-2023CAA18B52}" srcOrd="4" destOrd="0" presId="urn:microsoft.com/office/officeart/2005/8/layout/default"/>
    <dgm:cxn modelId="{980876B5-6CEF-4962-A837-0517678E84C4}" type="presParOf" srcId="{D017DE4B-2698-4420-81CA-C22BE4D1B504}" destId="{CB1FF5A3-9F78-4F7A-A16B-FFC8AA19F5EC}" srcOrd="5" destOrd="0" presId="urn:microsoft.com/office/officeart/2005/8/layout/default"/>
    <dgm:cxn modelId="{0ADA769E-7DB1-4F8D-A27A-1AC2CD114964}" type="presParOf" srcId="{D017DE4B-2698-4420-81CA-C22BE4D1B504}" destId="{C4836E6C-EBD5-439F-B6D9-0CD51F7A66D0}" srcOrd="6" destOrd="0" presId="urn:microsoft.com/office/officeart/2005/8/layout/default"/>
    <dgm:cxn modelId="{5DD15CE0-0764-4014-B25D-7D41D8402475}" type="presParOf" srcId="{D017DE4B-2698-4420-81CA-C22BE4D1B504}" destId="{3DC98B8A-C867-4C21-8209-A81A764192F4}" srcOrd="7" destOrd="0" presId="urn:microsoft.com/office/officeart/2005/8/layout/default"/>
    <dgm:cxn modelId="{08A00E51-3232-4E7B-BA4C-28880C613D28}" type="presParOf" srcId="{D017DE4B-2698-4420-81CA-C22BE4D1B504}" destId="{762B2C4C-7C33-440A-952F-3B1AB8C022FC}" srcOrd="8" destOrd="0" presId="urn:microsoft.com/office/officeart/2005/8/layout/default"/>
    <dgm:cxn modelId="{CAF17699-ED21-48C4-982F-E42387652239}" type="presParOf" srcId="{D017DE4B-2698-4420-81CA-C22BE4D1B504}" destId="{4B3400EA-8168-46A5-9CE6-8D2EB7808CDB}" srcOrd="9" destOrd="0" presId="urn:microsoft.com/office/officeart/2005/8/layout/default"/>
    <dgm:cxn modelId="{DE236D1A-8BD8-4005-954D-1B2DAB444504}" type="presParOf" srcId="{D017DE4B-2698-4420-81CA-C22BE4D1B504}" destId="{183996A8-0A36-420D-B5A5-0FC2C0C56A5C}" srcOrd="10" destOrd="0" presId="urn:microsoft.com/office/officeart/2005/8/layout/default"/>
    <dgm:cxn modelId="{79CBCA5E-DBDA-4A9C-8B72-EDE52BFD2177}" type="presParOf" srcId="{D017DE4B-2698-4420-81CA-C22BE4D1B504}" destId="{B174EDE5-8E53-456B-B63F-620B20BDE522}" srcOrd="11" destOrd="0" presId="urn:microsoft.com/office/officeart/2005/8/layout/default"/>
    <dgm:cxn modelId="{4C96083E-DA91-4999-AE1B-30A90610E018}" type="presParOf" srcId="{D017DE4B-2698-4420-81CA-C22BE4D1B504}" destId="{4F7E7C9F-7F24-44B6-80B8-EED192871A7F}" srcOrd="12" destOrd="0" presId="urn:microsoft.com/office/officeart/2005/8/layout/default"/>
    <dgm:cxn modelId="{DE441C22-1C4F-4011-81CC-110E76BC56AF}" type="presParOf" srcId="{D017DE4B-2698-4420-81CA-C22BE4D1B504}" destId="{F9563DB5-C288-4371-83B1-B7C7DE040156}" srcOrd="13" destOrd="0" presId="urn:microsoft.com/office/officeart/2005/8/layout/default"/>
    <dgm:cxn modelId="{A66D0690-D2B1-40B9-9F68-43BE4949465F}" type="presParOf" srcId="{D017DE4B-2698-4420-81CA-C22BE4D1B504}" destId="{DD7C4C18-3836-446F-A1D1-BC81A1BD4072}" srcOrd="14" destOrd="0" presId="urn:microsoft.com/office/officeart/2005/8/layout/default"/>
    <dgm:cxn modelId="{D8D92F99-C6E7-4BE3-BAD8-CC1731AFF559}" type="presParOf" srcId="{D017DE4B-2698-4420-81CA-C22BE4D1B504}" destId="{0C8BB91F-ED1B-4B22-B247-679020A5B7B9}" srcOrd="15" destOrd="0" presId="urn:microsoft.com/office/officeart/2005/8/layout/default"/>
    <dgm:cxn modelId="{3E969F7E-F771-4966-830B-CA03C4C8747A}" type="presParOf" srcId="{D017DE4B-2698-4420-81CA-C22BE4D1B504}" destId="{5C370474-EC49-478C-B041-124E678CCDB6}" srcOrd="16" destOrd="0" presId="urn:microsoft.com/office/officeart/2005/8/layout/default"/>
    <dgm:cxn modelId="{B6E696C6-A2CA-480F-BCAF-590D15F3FDC7}" type="presParOf" srcId="{D017DE4B-2698-4420-81CA-C22BE4D1B504}" destId="{DEB9D56D-FB73-45B7-8378-A7C5615D940F}" srcOrd="17" destOrd="0" presId="urn:microsoft.com/office/officeart/2005/8/layout/default"/>
    <dgm:cxn modelId="{FAEAED87-DCA9-41E0-96C7-85F28B4B48BE}" type="presParOf" srcId="{D017DE4B-2698-4420-81CA-C22BE4D1B504}" destId="{2306DA04-3D3D-4DBD-84E5-0A003A28DD76}" srcOrd="18" destOrd="0" presId="urn:microsoft.com/office/officeart/2005/8/layout/default"/>
    <dgm:cxn modelId="{455E7AEF-2C4A-474D-8B57-1684E5AC9D69}" type="presParOf" srcId="{D017DE4B-2698-4420-81CA-C22BE4D1B504}" destId="{09DE983A-3A0E-46F3-8218-23ABCEDF4D7C}" srcOrd="19" destOrd="0" presId="urn:microsoft.com/office/officeart/2005/8/layout/default"/>
    <dgm:cxn modelId="{B2FBE587-2B3B-47E0-A913-2F8C7BA54D68}" type="presParOf" srcId="{D017DE4B-2698-4420-81CA-C22BE4D1B504}" destId="{95411235-6136-44D2-A1AC-E0302405AFEE}" srcOrd="20" destOrd="0" presId="urn:microsoft.com/office/officeart/2005/8/layout/default"/>
    <dgm:cxn modelId="{E21CE060-F702-437C-A6CC-F999B3FCA1F5}" type="presParOf" srcId="{D017DE4B-2698-4420-81CA-C22BE4D1B504}" destId="{5507094D-4050-47B7-996E-68B8B790F00D}" srcOrd="21" destOrd="0" presId="urn:microsoft.com/office/officeart/2005/8/layout/default"/>
    <dgm:cxn modelId="{4F82D4A0-1506-48F7-A2F0-7337F5D72D53}" type="presParOf" srcId="{D017DE4B-2698-4420-81CA-C22BE4D1B504}" destId="{58BE8CFC-BA18-40EB-98EA-0EBD476B3C7B}" srcOrd="22" destOrd="0" presId="urn:microsoft.com/office/officeart/2005/8/layout/default"/>
    <dgm:cxn modelId="{20D5A2BC-4409-4210-A154-D5D22530EEFE}" type="presParOf" srcId="{D017DE4B-2698-4420-81CA-C22BE4D1B504}" destId="{0725FCAA-80D7-47FB-8122-13CF89A328EB}" srcOrd="23" destOrd="0" presId="urn:microsoft.com/office/officeart/2005/8/layout/default"/>
    <dgm:cxn modelId="{833CF849-3873-4403-A1FA-2F21EA1F9D16}" type="presParOf" srcId="{D017DE4B-2698-4420-81CA-C22BE4D1B504}" destId="{08F97AD3-43DB-4B19-A5DF-723F12C8D4FD}" srcOrd="24" destOrd="0" presId="urn:microsoft.com/office/officeart/2005/8/layout/default"/>
    <dgm:cxn modelId="{53D790D7-1AB3-4673-8E4A-F7F50D8FEC62}" type="presParOf" srcId="{D017DE4B-2698-4420-81CA-C22BE4D1B504}" destId="{B1012AB6-DB9A-4C11-A517-44E6F8266817}" srcOrd="25" destOrd="0" presId="urn:microsoft.com/office/officeart/2005/8/layout/default"/>
    <dgm:cxn modelId="{1D2468CB-D817-45B9-953C-B565D069A67E}" type="presParOf" srcId="{D017DE4B-2698-4420-81CA-C22BE4D1B504}" destId="{6BE38655-A221-4AC4-AE07-4543C693C5A8}" srcOrd="26" destOrd="0" presId="urn:microsoft.com/office/officeart/2005/8/layout/default"/>
    <dgm:cxn modelId="{EC59F424-8093-4B5B-AA95-8E140B8D4F56}" type="presParOf" srcId="{D017DE4B-2698-4420-81CA-C22BE4D1B504}" destId="{769F46B3-3883-4916-B18F-ADEB5305DE75}" srcOrd="27" destOrd="0" presId="urn:microsoft.com/office/officeart/2005/8/layout/default"/>
    <dgm:cxn modelId="{F77826AD-BFF7-4C36-A654-E331BD6C4FF9}" type="presParOf" srcId="{D017DE4B-2698-4420-81CA-C22BE4D1B504}" destId="{3E420F96-1FD8-4CA1-81F4-71ED48B780A7}" srcOrd="28" destOrd="0" presId="urn:microsoft.com/office/officeart/2005/8/layout/default"/>
    <dgm:cxn modelId="{53A08EA6-BDAD-45B4-981D-7385A83D1D56}" type="presParOf" srcId="{D017DE4B-2698-4420-81CA-C22BE4D1B504}" destId="{66F5C8B9-E91E-499F-89C0-C8B7B24B787A}" srcOrd="29" destOrd="0" presId="urn:microsoft.com/office/officeart/2005/8/layout/default"/>
    <dgm:cxn modelId="{278D6713-6C79-4AB8-95E4-30295B06A3C9}" type="presParOf" srcId="{D017DE4B-2698-4420-81CA-C22BE4D1B504}" destId="{AF7B3A5F-3242-4B21-BA12-C22F1B35A723}" srcOrd="30" destOrd="0" presId="urn:microsoft.com/office/officeart/2005/8/layout/default"/>
    <dgm:cxn modelId="{F2F0284A-CE67-499D-9370-59EA383D6419}" type="presParOf" srcId="{D017DE4B-2698-4420-81CA-C22BE4D1B504}" destId="{724B46B9-8A25-44D9-A817-F5BED98B0ADE}" srcOrd="31" destOrd="0" presId="urn:microsoft.com/office/officeart/2005/8/layout/default"/>
    <dgm:cxn modelId="{A2C22223-58EC-4814-8597-20CA6A206273}" type="presParOf" srcId="{D017DE4B-2698-4420-81CA-C22BE4D1B504}" destId="{F9B271EE-5AE3-46EC-B131-45A5E39D0FB1}" srcOrd="32" destOrd="0" presId="urn:microsoft.com/office/officeart/2005/8/layout/default"/>
    <dgm:cxn modelId="{C590F23A-82EA-4601-9479-6D6C738A13C8}" type="presParOf" srcId="{D017DE4B-2698-4420-81CA-C22BE4D1B504}" destId="{E6D67644-7295-4232-AAEE-6D1089996355}" srcOrd="33" destOrd="0" presId="urn:microsoft.com/office/officeart/2005/8/layout/default"/>
    <dgm:cxn modelId="{404C454F-22DE-4CA1-9200-0859F57B2EA7}" type="presParOf" srcId="{D017DE4B-2698-4420-81CA-C22BE4D1B504}" destId="{15AFD275-C0AE-4BB0-A172-B4A9325DFEDC}" srcOrd="34" destOrd="0" presId="urn:microsoft.com/office/officeart/2005/8/layout/default"/>
    <dgm:cxn modelId="{215DCD28-4640-4352-8643-D11E483E75B9}" type="presParOf" srcId="{D017DE4B-2698-4420-81CA-C22BE4D1B504}" destId="{4D371D3F-5A8B-4D67-9EB6-CFD37F54CD67}" srcOrd="35" destOrd="0" presId="urn:microsoft.com/office/officeart/2005/8/layout/default"/>
    <dgm:cxn modelId="{BC11AA62-26D1-4616-800B-FF516AA230C8}" type="presParOf" srcId="{D017DE4B-2698-4420-81CA-C22BE4D1B504}" destId="{6CCDFDAA-80B0-4457-B48D-F6031920A958}" srcOrd="36" destOrd="0" presId="urn:microsoft.com/office/officeart/2005/8/layout/default"/>
    <dgm:cxn modelId="{55A9B8ED-7116-4D31-91D5-48EAD57427A8}" type="presParOf" srcId="{D017DE4B-2698-4420-81CA-C22BE4D1B504}" destId="{4CBD5F70-7EEA-4D38-80CB-A432C15D839E}" srcOrd="37" destOrd="0" presId="urn:microsoft.com/office/officeart/2005/8/layout/default"/>
    <dgm:cxn modelId="{833A40CA-10BE-4C54-B4D7-49F7397EB536}" type="presParOf" srcId="{D017DE4B-2698-4420-81CA-C22BE4D1B504}" destId="{92828D67-B4BA-4C9D-9C86-4D7A99DC5F90}"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9BCD34-9DC5-4A29-A4E6-93B66FE6AFB7}" type="doc">
      <dgm:prSet loTypeId="urn:microsoft.com/office/officeart/2005/8/layout/pyramid1" loCatId="pyramid" qsTypeId="urn:microsoft.com/office/officeart/2005/8/quickstyle/3d7" qsCatId="3D" csTypeId="urn:microsoft.com/office/officeart/2005/8/colors/colorful4" csCatId="colorful" phldr="1"/>
      <dgm:spPr/>
    </dgm:pt>
    <dgm:pt modelId="{11E0475F-FE09-4FBF-9081-F809F0046D0B}">
      <dgm:prSet phldrT="[Text]"/>
      <dgm:spPr/>
      <dgm:t>
        <a:bodyPr/>
        <a:lstStyle/>
        <a:p>
          <a:r>
            <a:rPr lang="el-GR" dirty="0" smtClean="0"/>
            <a:t>Τι χρειάζομαι</a:t>
          </a:r>
          <a:r>
            <a:rPr lang="en-US" dirty="0" smtClean="0"/>
            <a:t>;</a:t>
          </a:r>
          <a:endParaRPr lang="en-US" dirty="0"/>
        </a:p>
      </dgm:t>
    </dgm:pt>
    <dgm:pt modelId="{921FD80B-951C-4F86-84D7-7523AF0DE72C}" type="parTrans" cxnId="{FA7E015C-7DDF-47B7-9784-E806DFB42F94}">
      <dgm:prSet/>
      <dgm:spPr/>
      <dgm:t>
        <a:bodyPr/>
        <a:lstStyle/>
        <a:p>
          <a:endParaRPr lang="en-US"/>
        </a:p>
      </dgm:t>
    </dgm:pt>
    <dgm:pt modelId="{10D7F9CB-78BF-42F5-AA2F-B342696725A7}" type="sibTrans" cxnId="{FA7E015C-7DDF-47B7-9784-E806DFB42F94}">
      <dgm:prSet/>
      <dgm:spPr/>
      <dgm:t>
        <a:bodyPr/>
        <a:lstStyle/>
        <a:p>
          <a:endParaRPr lang="en-US"/>
        </a:p>
      </dgm:t>
    </dgm:pt>
    <dgm:pt modelId="{BCEC39A6-1E9D-4E95-A4FE-36C60C5E073D}">
      <dgm:prSet phldrT="[Text]" custT="1"/>
      <dgm:spPr/>
      <dgm:t>
        <a:bodyPr/>
        <a:lstStyle/>
        <a:p>
          <a:r>
            <a:rPr lang="el-GR" sz="3600" dirty="0" smtClean="0"/>
            <a:t>Που μπορώ να βρω αυτό που χρειάζομαι</a:t>
          </a:r>
          <a:r>
            <a:rPr lang="en-US" sz="3600" dirty="0" smtClean="0"/>
            <a:t>;</a:t>
          </a:r>
          <a:endParaRPr lang="en-US" sz="3600" dirty="0"/>
        </a:p>
      </dgm:t>
    </dgm:pt>
    <dgm:pt modelId="{3819EB24-6E82-460D-A1C9-59805E3C2FB7}" type="sibTrans" cxnId="{128D6797-77B4-492F-8E59-C7304D7C02A5}">
      <dgm:prSet/>
      <dgm:spPr/>
      <dgm:t>
        <a:bodyPr/>
        <a:lstStyle/>
        <a:p>
          <a:endParaRPr lang="en-US"/>
        </a:p>
      </dgm:t>
    </dgm:pt>
    <dgm:pt modelId="{14C342B7-41F5-47D4-8367-DC981FB1CC7B}" type="parTrans" cxnId="{128D6797-77B4-492F-8E59-C7304D7C02A5}">
      <dgm:prSet/>
      <dgm:spPr/>
      <dgm:t>
        <a:bodyPr/>
        <a:lstStyle/>
        <a:p>
          <a:endParaRPr lang="en-US"/>
        </a:p>
      </dgm:t>
    </dgm:pt>
    <dgm:pt modelId="{68F7731D-58A0-45FC-89B4-2CF6672B0C45}">
      <dgm:prSet phldrT="[Text]" custT="1"/>
      <dgm:spPr/>
      <dgm:t>
        <a:bodyPr/>
        <a:lstStyle/>
        <a:p>
          <a:r>
            <a:rPr lang="en-US" sz="3700" dirty="0" smtClean="0"/>
            <a:t>               </a:t>
          </a:r>
        </a:p>
        <a:p>
          <a:r>
            <a:rPr lang="el-GR" sz="3200" dirty="0" smtClean="0"/>
            <a:t>Έναρξη πρόσληψης</a:t>
          </a:r>
        </a:p>
      </dgm:t>
    </dgm:pt>
    <dgm:pt modelId="{7D1946A5-E148-4F94-BE60-6DAA6C30731F}" type="sibTrans" cxnId="{3D7428CB-FE13-44A4-ABE2-C1DA0D0B4979}">
      <dgm:prSet/>
      <dgm:spPr/>
      <dgm:t>
        <a:bodyPr/>
        <a:lstStyle/>
        <a:p>
          <a:endParaRPr lang="en-US"/>
        </a:p>
      </dgm:t>
    </dgm:pt>
    <dgm:pt modelId="{8356DC2C-721C-4196-BD92-F90EB55AF331}" type="parTrans" cxnId="{3D7428CB-FE13-44A4-ABE2-C1DA0D0B4979}">
      <dgm:prSet/>
      <dgm:spPr/>
      <dgm:t>
        <a:bodyPr/>
        <a:lstStyle/>
        <a:p>
          <a:endParaRPr lang="en-US"/>
        </a:p>
      </dgm:t>
    </dgm:pt>
    <dgm:pt modelId="{605BDFB5-CA24-449F-BD0D-D624C935B61F}" type="pres">
      <dgm:prSet presAssocID="{759BCD34-9DC5-4A29-A4E6-93B66FE6AFB7}" presName="Name0" presStyleCnt="0">
        <dgm:presLayoutVars>
          <dgm:dir/>
          <dgm:animLvl val="lvl"/>
          <dgm:resizeHandles val="exact"/>
        </dgm:presLayoutVars>
      </dgm:prSet>
      <dgm:spPr/>
    </dgm:pt>
    <dgm:pt modelId="{04E1F631-0AB5-4CA3-9021-D50F7271719D}" type="pres">
      <dgm:prSet presAssocID="{68F7731D-58A0-45FC-89B4-2CF6672B0C45}" presName="Name8" presStyleCnt="0"/>
      <dgm:spPr/>
    </dgm:pt>
    <dgm:pt modelId="{7A76193B-659C-4CE4-ABC4-8F9CFB145BFD}" type="pres">
      <dgm:prSet presAssocID="{68F7731D-58A0-45FC-89B4-2CF6672B0C45}" presName="level" presStyleLbl="node1" presStyleIdx="0" presStyleCnt="3">
        <dgm:presLayoutVars>
          <dgm:chMax val="1"/>
          <dgm:bulletEnabled val="1"/>
        </dgm:presLayoutVars>
      </dgm:prSet>
      <dgm:spPr/>
      <dgm:t>
        <a:bodyPr/>
        <a:lstStyle/>
        <a:p>
          <a:endParaRPr lang="en-US"/>
        </a:p>
      </dgm:t>
    </dgm:pt>
    <dgm:pt modelId="{BA4C7D4A-AD1C-4BA6-AC1C-2F898D9E1921}" type="pres">
      <dgm:prSet presAssocID="{68F7731D-58A0-45FC-89B4-2CF6672B0C45}" presName="levelTx" presStyleLbl="revTx" presStyleIdx="0" presStyleCnt="0">
        <dgm:presLayoutVars>
          <dgm:chMax val="1"/>
          <dgm:bulletEnabled val="1"/>
        </dgm:presLayoutVars>
      </dgm:prSet>
      <dgm:spPr/>
      <dgm:t>
        <a:bodyPr/>
        <a:lstStyle/>
        <a:p>
          <a:endParaRPr lang="en-US"/>
        </a:p>
      </dgm:t>
    </dgm:pt>
    <dgm:pt modelId="{631D02C4-8DF9-4047-8F2C-7D9302929693}" type="pres">
      <dgm:prSet presAssocID="{BCEC39A6-1E9D-4E95-A4FE-36C60C5E073D}" presName="Name8" presStyleCnt="0"/>
      <dgm:spPr/>
    </dgm:pt>
    <dgm:pt modelId="{0FB57D3D-5A9E-47C0-A973-93FB85FF3F73}" type="pres">
      <dgm:prSet presAssocID="{BCEC39A6-1E9D-4E95-A4FE-36C60C5E073D}" presName="level" presStyleLbl="node1" presStyleIdx="1" presStyleCnt="3">
        <dgm:presLayoutVars>
          <dgm:chMax val="1"/>
          <dgm:bulletEnabled val="1"/>
        </dgm:presLayoutVars>
      </dgm:prSet>
      <dgm:spPr/>
      <dgm:t>
        <a:bodyPr/>
        <a:lstStyle/>
        <a:p>
          <a:endParaRPr lang="en-US"/>
        </a:p>
      </dgm:t>
    </dgm:pt>
    <dgm:pt modelId="{565F2434-AC21-490B-AFF2-B5B436D87789}" type="pres">
      <dgm:prSet presAssocID="{BCEC39A6-1E9D-4E95-A4FE-36C60C5E073D}" presName="levelTx" presStyleLbl="revTx" presStyleIdx="0" presStyleCnt="0">
        <dgm:presLayoutVars>
          <dgm:chMax val="1"/>
          <dgm:bulletEnabled val="1"/>
        </dgm:presLayoutVars>
      </dgm:prSet>
      <dgm:spPr/>
      <dgm:t>
        <a:bodyPr/>
        <a:lstStyle/>
        <a:p>
          <a:endParaRPr lang="en-US"/>
        </a:p>
      </dgm:t>
    </dgm:pt>
    <dgm:pt modelId="{C0276AE0-B100-4C28-B462-3268BD9D111C}" type="pres">
      <dgm:prSet presAssocID="{11E0475F-FE09-4FBF-9081-F809F0046D0B}" presName="Name8" presStyleCnt="0"/>
      <dgm:spPr/>
    </dgm:pt>
    <dgm:pt modelId="{D3510CDC-F5D9-4890-A0C1-C9F725C9C26F}" type="pres">
      <dgm:prSet presAssocID="{11E0475F-FE09-4FBF-9081-F809F0046D0B}" presName="level" presStyleLbl="node1" presStyleIdx="2" presStyleCnt="3">
        <dgm:presLayoutVars>
          <dgm:chMax val="1"/>
          <dgm:bulletEnabled val="1"/>
        </dgm:presLayoutVars>
      </dgm:prSet>
      <dgm:spPr/>
      <dgm:t>
        <a:bodyPr/>
        <a:lstStyle/>
        <a:p>
          <a:endParaRPr lang="en-US"/>
        </a:p>
      </dgm:t>
    </dgm:pt>
    <dgm:pt modelId="{0110FC8B-2E04-4147-9C83-64BBD787BCDC}" type="pres">
      <dgm:prSet presAssocID="{11E0475F-FE09-4FBF-9081-F809F0046D0B}" presName="levelTx" presStyleLbl="revTx" presStyleIdx="0" presStyleCnt="0">
        <dgm:presLayoutVars>
          <dgm:chMax val="1"/>
          <dgm:bulletEnabled val="1"/>
        </dgm:presLayoutVars>
      </dgm:prSet>
      <dgm:spPr/>
      <dgm:t>
        <a:bodyPr/>
        <a:lstStyle/>
        <a:p>
          <a:endParaRPr lang="en-US"/>
        </a:p>
      </dgm:t>
    </dgm:pt>
  </dgm:ptLst>
  <dgm:cxnLst>
    <dgm:cxn modelId="{FA7E015C-7DDF-47B7-9784-E806DFB42F94}" srcId="{759BCD34-9DC5-4A29-A4E6-93B66FE6AFB7}" destId="{11E0475F-FE09-4FBF-9081-F809F0046D0B}" srcOrd="2" destOrd="0" parTransId="{921FD80B-951C-4F86-84D7-7523AF0DE72C}" sibTransId="{10D7F9CB-78BF-42F5-AA2F-B342696725A7}"/>
    <dgm:cxn modelId="{85BF6CD3-E58E-417F-A037-F5C803D3ACE6}" type="presOf" srcId="{11E0475F-FE09-4FBF-9081-F809F0046D0B}" destId="{D3510CDC-F5D9-4890-A0C1-C9F725C9C26F}" srcOrd="0" destOrd="0" presId="urn:microsoft.com/office/officeart/2005/8/layout/pyramid1"/>
    <dgm:cxn modelId="{D9DC2EA8-8139-4635-99AB-1D755ACB42CE}" type="presOf" srcId="{68F7731D-58A0-45FC-89B4-2CF6672B0C45}" destId="{BA4C7D4A-AD1C-4BA6-AC1C-2F898D9E1921}" srcOrd="1" destOrd="0" presId="urn:microsoft.com/office/officeart/2005/8/layout/pyramid1"/>
    <dgm:cxn modelId="{3D7428CB-FE13-44A4-ABE2-C1DA0D0B4979}" srcId="{759BCD34-9DC5-4A29-A4E6-93B66FE6AFB7}" destId="{68F7731D-58A0-45FC-89B4-2CF6672B0C45}" srcOrd="0" destOrd="0" parTransId="{8356DC2C-721C-4196-BD92-F90EB55AF331}" sibTransId="{7D1946A5-E148-4F94-BE60-6DAA6C30731F}"/>
    <dgm:cxn modelId="{24678DC9-3D54-459E-8EBB-1D8CFE409A66}" type="presOf" srcId="{68F7731D-58A0-45FC-89B4-2CF6672B0C45}" destId="{7A76193B-659C-4CE4-ABC4-8F9CFB145BFD}" srcOrd="0" destOrd="0" presId="urn:microsoft.com/office/officeart/2005/8/layout/pyramid1"/>
    <dgm:cxn modelId="{3E044E4C-8469-43FA-8B00-A8247192026F}" type="presOf" srcId="{BCEC39A6-1E9D-4E95-A4FE-36C60C5E073D}" destId="{565F2434-AC21-490B-AFF2-B5B436D87789}" srcOrd="1" destOrd="0" presId="urn:microsoft.com/office/officeart/2005/8/layout/pyramid1"/>
    <dgm:cxn modelId="{0D22F57E-8EE7-417E-888A-34F56BA46FAF}" type="presOf" srcId="{11E0475F-FE09-4FBF-9081-F809F0046D0B}" destId="{0110FC8B-2E04-4147-9C83-64BBD787BCDC}" srcOrd="1" destOrd="0" presId="urn:microsoft.com/office/officeart/2005/8/layout/pyramid1"/>
    <dgm:cxn modelId="{128D6797-77B4-492F-8E59-C7304D7C02A5}" srcId="{759BCD34-9DC5-4A29-A4E6-93B66FE6AFB7}" destId="{BCEC39A6-1E9D-4E95-A4FE-36C60C5E073D}" srcOrd="1" destOrd="0" parTransId="{14C342B7-41F5-47D4-8367-DC981FB1CC7B}" sibTransId="{3819EB24-6E82-460D-A1C9-59805E3C2FB7}"/>
    <dgm:cxn modelId="{5024B8E9-DD86-457D-9984-FF318297B684}" type="presOf" srcId="{759BCD34-9DC5-4A29-A4E6-93B66FE6AFB7}" destId="{605BDFB5-CA24-449F-BD0D-D624C935B61F}" srcOrd="0" destOrd="0" presId="urn:microsoft.com/office/officeart/2005/8/layout/pyramid1"/>
    <dgm:cxn modelId="{954D5CF8-C8BD-4DB5-98C0-44CB27C8796C}" type="presOf" srcId="{BCEC39A6-1E9D-4E95-A4FE-36C60C5E073D}" destId="{0FB57D3D-5A9E-47C0-A973-93FB85FF3F73}" srcOrd="0" destOrd="0" presId="urn:microsoft.com/office/officeart/2005/8/layout/pyramid1"/>
    <dgm:cxn modelId="{D2522AB8-9ADA-4DAD-BB52-3E842E36A0FC}" type="presParOf" srcId="{605BDFB5-CA24-449F-BD0D-D624C935B61F}" destId="{04E1F631-0AB5-4CA3-9021-D50F7271719D}" srcOrd="0" destOrd="0" presId="urn:microsoft.com/office/officeart/2005/8/layout/pyramid1"/>
    <dgm:cxn modelId="{ECB0FAB8-35F4-4BAD-9D48-6EBB4E4708FF}" type="presParOf" srcId="{04E1F631-0AB5-4CA3-9021-D50F7271719D}" destId="{7A76193B-659C-4CE4-ABC4-8F9CFB145BFD}" srcOrd="0" destOrd="0" presId="urn:microsoft.com/office/officeart/2005/8/layout/pyramid1"/>
    <dgm:cxn modelId="{1E78791B-BFA7-430C-A036-D7AD15F69712}" type="presParOf" srcId="{04E1F631-0AB5-4CA3-9021-D50F7271719D}" destId="{BA4C7D4A-AD1C-4BA6-AC1C-2F898D9E1921}" srcOrd="1" destOrd="0" presId="urn:microsoft.com/office/officeart/2005/8/layout/pyramid1"/>
    <dgm:cxn modelId="{7C0DFEF3-2890-45A9-B993-22C81941B663}" type="presParOf" srcId="{605BDFB5-CA24-449F-BD0D-D624C935B61F}" destId="{631D02C4-8DF9-4047-8F2C-7D9302929693}" srcOrd="1" destOrd="0" presId="urn:microsoft.com/office/officeart/2005/8/layout/pyramid1"/>
    <dgm:cxn modelId="{02011FDA-CA44-4726-8945-C962EA6AFBDA}" type="presParOf" srcId="{631D02C4-8DF9-4047-8F2C-7D9302929693}" destId="{0FB57D3D-5A9E-47C0-A973-93FB85FF3F73}" srcOrd="0" destOrd="0" presId="urn:microsoft.com/office/officeart/2005/8/layout/pyramid1"/>
    <dgm:cxn modelId="{5A87E908-3073-4137-BAB3-A44AB33DE056}" type="presParOf" srcId="{631D02C4-8DF9-4047-8F2C-7D9302929693}" destId="{565F2434-AC21-490B-AFF2-B5B436D87789}" srcOrd="1" destOrd="0" presId="urn:microsoft.com/office/officeart/2005/8/layout/pyramid1"/>
    <dgm:cxn modelId="{BA09C176-CC7E-44EE-922A-017A88A0CD3B}" type="presParOf" srcId="{605BDFB5-CA24-449F-BD0D-D624C935B61F}" destId="{C0276AE0-B100-4C28-B462-3268BD9D111C}" srcOrd="2" destOrd="0" presId="urn:microsoft.com/office/officeart/2005/8/layout/pyramid1"/>
    <dgm:cxn modelId="{42DFE5D1-FE0C-4E69-9838-12142E3600B1}" type="presParOf" srcId="{C0276AE0-B100-4C28-B462-3268BD9D111C}" destId="{D3510CDC-F5D9-4890-A0C1-C9F725C9C26F}" srcOrd="0" destOrd="0" presId="urn:microsoft.com/office/officeart/2005/8/layout/pyramid1"/>
    <dgm:cxn modelId="{1B5E928C-1FD5-4C05-A2FE-F214C0D1DD3D}" type="presParOf" srcId="{C0276AE0-B100-4C28-B462-3268BD9D111C}" destId="{0110FC8B-2E04-4147-9C83-64BBD787BCD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377E2-B23E-4E00-A0A1-83D3233DD22D}">
      <dsp:nvSpPr>
        <dsp:cNvPr id="0" name=""/>
        <dsp:cNvSpPr/>
      </dsp:nvSpPr>
      <dsp:spPr>
        <a:xfrm>
          <a:off x="0" y="0"/>
          <a:ext cx="812800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D4457449-2CD2-493D-8780-CBF02B016BCB}">
      <dsp:nvSpPr>
        <dsp:cNvPr id="0" name=""/>
        <dsp:cNvSpPr/>
      </dsp:nvSpPr>
      <dsp:spPr>
        <a:xfrm>
          <a:off x="0" y="0"/>
          <a:ext cx="1625600" cy="541866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167640" tIns="167640" rIns="167640" bIns="167640" numCol="1" spcCol="1270" anchor="t" anchorCtr="0">
          <a:noAutofit/>
        </a:bodyPr>
        <a:lstStyle/>
        <a:p>
          <a:pPr lvl="0" algn="l" defTabSz="1955800">
            <a:lnSpc>
              <a:spcPct val="90000"/>
            </a:lnSpc>
            <a:spcBef>
              <a:spcPct val="0"/>
            </a:spcBef>
            <a:spcAft>
              <a:spcPct val="35000"/>
            </a:spcAft>
          </a:pPr>
          <a:r>
            <a:rPr lang="el-GR" sz="4400" kern="1200" dirty="0" smtClean="0"/>
            <a:t>Διαδικασίες επιλογής</a:t>
          </a:r>
          <a:endParaRPr lang="en-US" sz="4400" kern="1200" dirty="0"/>
        </a:p>
      </dsp:txBody>
      <dsp:txXfrm>
        <a:off x="0" y="0"/>
        <a:ext cx="1625600" cy="5418667"/>
      </dsp:txXfrm>
    </dsp:sp>
    <dsp:sp modelId="{97AEF8F6-355D-4C2C-9615-B613554C77C3}">
      <dsp:nvSpPr>
        <dsp:cNvPr id="0" name=""/>
        <dsp:cNvSpPr/>
      </dsp:nvSpPr>
      <dsp:spPr>
        <a:xfrm>
          <a:off x="1747520" y="110794"/>
          <a:ext cx="6380480" cy="16933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l-GR" sz="4700" kern="1200" dirty="0" smtClean="0"/>
            <a:t>Αγγελίες για δουλειά</a:t>
          </a:r>
          <a:endParaRPr lang="en-US" sz="4700" kern="1200" dirty="0"/>
        </a:p>
      </dsp:txBody>
      <dsp:txXfrm>
        <a:off x="1747520" y="110794"/>
        <a:ext cx="6380480" cy="1693333"/>
      </dsp:txXfrm>
    </dsp:sp>
    <dsp:sp modelId="{A4D756A1-C599-4070-8601-6E4EED417F91}">
      <dsp:nvSpPr>
        <dsp:cNvPr id="0" name=""/>
        <dsp:cNvSpPr/>
      </dsp:nvSpPr>
      <dsp:spPr>
        <a:xfrm>
          <a:off x="1625599" y="1778000"/>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2700109-6506-4A44-AD3D-1B5AF5591544}">
      <dsp:nvSpPr>
        <dsp:cNvPr id="0" name=""/>
        <dsp:cNvSpPr/>
      </dsp:nvSpPr>
      <dsp:spPr>
        <a:xfrm>
          <a:off x="1747520" y="1862666"/>
          <a:ext cx="6380480" cy="16933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l-GR" sz="4700" kern="1200" dirty="0" smtClean="0"/>
            <a:t>Γραφείο ευρέσεως εργασίας</a:t>
          </a:r>
          <a:endParaRPr lang="el-GR" sz="4700" kern="1200" dirty="0" smtClean="0"/>
        </a:p>
      </dsp:txBody>
      <dsp:txXfrm>
        <a:off x="1747520" y="1862666"/>
        <a:ext cx="6380480" cy="1693333"/>
      </dsp:txXfrm>
    </dsp:sp>
    <dsp:sp modelId="{2EC69D60-2CDB-48B8-A979-6A240184A53F}">
      <dsp:nvSpPr>
        <dsp:cNvPr id="0" name=""/>
        <dsp:cNvSpPr/>
      </dsp:nvSpPr>
      <dsp:spPr>
        <a:xfrm>
          <a:off x="1625599" y="3556000"/>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BE0D57D8-C96C-414E-87F2-D2CA1C5446B6}">
      <dsp:nvSpPr>
        <dsp:cNvPr id="0" name=""/>
        <dsp:cNvSpPr/>
      </dsp:nvSpPr>
      <dsp:spPr>
        <a:xfrm>
          <a:off x="1747520" y="3640666"/>
          <a:ext cx="6380480" cy="16933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r>
            <a:rPr lang="el-GR" sz="4700" kern="1200" dirty="0" smtClean="0"/>
            <a:t>Συνεντεύξεις</a:t>
          </a:r>
          <a:endParaRPr lang="en-US" sz="4700" kern="1200" dirty="0"/>
        </a:p>
      </dsp:txBody>
      <dsp:txXfrm>
        <a:off x="1747520" y="3640666"/>
        <a:ext cx="6380480" cy="1693333"/>
      </dsp:txXfrm>
    </dsp:sp>
    <dsp:sp modelId="{9C0271B3-50C4-402A-B722-843B0CDE154E}">
      <dsp:nvSpPr>
        <dsp:cNvPr id="0" name=""/>
        <dsp:cNvSpPr/>
      </dsp:nvSpPr>
      <dsp:spPr>
        <a:xfrm>
          <a:off x="1625599" y="5334000"/>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EAD0F-FF5B-48C0-A7C8-93B374688633}">
      <dsp:nvSpPr>
        <dsp:cNvPr id="0" name=""/>
        <dsp:cNvSpPr/>
      </dsp:nvSpPr>
      <dsp:spPr>
        <a:xfrm>
          <a:off x="0" y="0"/>
          <a:ext cx="11129556" cy="220435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96419-D5B0-4E0D-8AA5-C9CE24AC4BD4}">
      <dsp:nvSpPr>
        <dsp:cNvPr id="0" name=""/>
        <dsp:cNvSpPr/>
      </dsp:nvSpPr>
      <dsp:spPr>
        <a:xfrm>
          <a:off x="333886" y="293914"/>
          <a:ext cx="3269307" cy="161652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43439-2C8B-440E-AED3-A9BA4B56922B}">
      <dsp:nvSpPr>
        <dsp:cNvPr id="0" name=""/>
        <dsp:cNvSpPr/>
      </dsp:nvSpPr>
      <dsp:spPr>
        <a:xfrm rot="10800000">
          <a:off x="333886" y="2204356"/>
          <a:ext cx="3269307" cy="269421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lvl="0" algn="ctr" defTabSz="1466850">
            <a:lnSpc>
              <a:spcPct val="90000"/>
            </a:lnSpc>
            <a:spcBef>
              <a:spcPct val="0"/>
            </a:spcBef>
            <a:spcAft>
              <a:spcPct val="35000"/>
            </a:spcAft>
          </a:pPr>
          <a:endParaRPr lang="en-US" sz="3300" kern="1200" dirty="0" smtClean="0"/>
        </a:p>
        <a:p>
          <a:pPr lvl="0" algn="ctr" defTabSz="1466850">
            <a:lnSpc>
              <a:spcPct val="90000"/>
            </a:lnSpc>
            <a:spcBef>
              <a:spcPct val="0"/>
            </a:spcBef>
            <a:spcAft>
              <a:spcPct val="35000"/>
            </a:spcAft>
          </a:pPr>
          <a:r>
            <a:rPr lang="el-GR" sz="3300" kern="1200" dirty="0" smtClean="0"/>
            <a:t>Εφημερίδες</a:t>
          </a:r>
          <a:endParaRPr lang="en-US" sz="3300" kern="1200" dirty="0"/>
        </a:p>
      </dsp:txBody>
      <dsp:txXfrm rot="10800000">
        <a:off x="416742" y="2204356"/>
        <a:ext cx="3103595" cy="2611358"/>
      </dsp:txXfrm>
    </dsp:sp>
    <dsp:sp modelId="{0CE73451-7C23-499D-8093-E64C8A3F9673}">
      <dsp:nvSpPr>
        <dsp:cNvPr id="0" name=""/>
        <dsp:cNvSpPr/>
      </dsp:nvSpPr>
      <dsp:spPr>
        <a:xfrm>
          <a:off x="3917079" y="267791"/>
          <a:ext cx="3269307" cy="161652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336DF-029A-4B48-AC2A-50E7D3FA76EC}">
      <dsp:nvSpPr>
        <dsp:cNvPr id="0" name=""/>
        <dsp:cNvSpPr/>
      </dsp:nvSpPr>
      <dsp:spPr>
        <a:xfrm rot="10800000">
          <a:off x="3930124" y="2204356"/>
          <a:ext cx="3269307" cy="269421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lvl="0" algn="ctr" defTabSz="1466850">
            <a:lnSpc>
              <a:spcPct val="90000"/>
            </a:lnSpc>
            <a:spcBef>
              <a:spcPct val="0"/>
            </a:spcBef>
            <a:spcAft>
              <a:spcPct val="35000"/>
            </a:spcAft>
          </a:pPr>
          <a:endParaRPr lang="en-US" sz="3300" kern="1200" dirty="0" smtClean="0"/>
        </a:p>
        <a:p>
          <a:pPr lvl="0" algn="ctr" defTabSz="1466850">
            <a:lnSpc>
              <a:spcPct val="90000"/>
            </a:lnSpc>
            <a:spcBef>
              <a:spcPct val="0"/>
            </a:spcBef>
            <a:spcAft>
              <a:spcPct val="35000"/>
            </a:spcAft>
          </a:pPr>
          <a:r>
            <a:rPr lang="el-GR" sz="3300" kern="1200" dirty="0" smtClean="0"/>
            <a:t>Εξειδικευμένες ιστοσελίδες</a:t>
          </a:r>
          <a:endParaRPr lang="en-US" sz="3300" kern="1200" dirty="0"/>
        </a:p>
      </dsp:txBody>
      <dsp:txXfrm rot="10800000">
        <a:off x="4012980" y="2204356"/>
        <a:ext cx="3103595" cy="2611358"/>
      </dsp:txXfrm>
    </dsp:sp>
    <dsp:sp modelId="{8171D5C4-35A2-41A5-9AD5-845894708E69}">
      <dsp:nvSpPr>
        <dsp:cNvPr id="0" name=""/>
        <dsp:cNvSpPr/>
      </dsp:nvSpPr>
      <dsp:spPr>
        <a:xfrm>
          <a:off x="7526362" y="293914"/>
          <a:ext cx="3269307" cy="16165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5000" b="-5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22333-A3DE-45D6-BCDA-1A8846B33D81}">
      <dsp:nvSpPr>
        <dsp:cNvPr id="0" name=""/>
        <dsp:cNvSpPr/>
      </dsp:nvSpPr>
      <dsp:spPr>
        <a:xfrm rot="10800000">
          <a:off x="7526362" y="2204356"/>
          <a:ext cx="3269307" cy="269421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lvl="0" algn="ctr" defTabSz="1466850">
            <a:lnSpc>
              <a:spcPct val="90000"/>
            </a:lnSpc>
            <a:spcBef>
              <a:spcPct val="0"/>
            </a:spcBef>
            <a:spcAft>
              <a:spcPct val="35000"/>
            </a:spcAft>
          </a:pPr>
          <a:endParaRPr lang="en-US" sz="3300" kern="1200" dirty="0" smtClean="0"/>
        </a:p>
        <a:p>
          <a:pPr lvl="0" algn="ctr" defTabSz="1466850">
            <a:lnSpc>
              <a:spcPct val="90000"/>
            </a:lnSpc>
            <a:spcBef>
              <a:spcPct val="0"/>
            </a:spcBef>
            <a:spcAft>
              <a:spcPct val="35000"/>
            </a:spcAft>
          </a:pPr>
          <a:r>
            <a:rPr lang="el-GR" sz="3300" kern="1200" dirty="0" smtClean="0"/>
            <a:t>Εταιρικές ιστοσελίδες</a:t>
          </a:r>
          <a:endParaRPr lang="en-US" sz="3300" kern="1200" dirty="0"/>
        </a:p>
      </dsp:txBody>
      <dsp:txXfrm rot="10800000">
        <a:off x="7609218" y="2204356"/>
        <a:ext cx="3103595" cy="2611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2211-12B1-4F90-A38B-5A01E11B4650}">
      <dsp:nvSpPr>
        <dsp:cNvPr id="0" name=""/>
        <dsp:cNvSpPr/>
      </dsp:nvSpPr>
      <dsp:spPr>
        <a:xfrm>
          <a:off x="3501580" y="2415976"/>
          <a:ext cx="2952859" cy="2952859"/>
        </a:xfrm>
        <a:prstGeom prst="gear9">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kern="1200" dirty="0" smtClean="0"/>
            <a:t>Ακαδημαϊκά προσόντα</a:t>
          </a:r>
          <a:endParaRPr lang="en-US" sz="2400" kern="1200" dirty="0"/>
        </a:p>
      </dsp:txBody>
      <dsp:txXfrm>
        <a:off x="4095236" y="3107669"/>
        <a:ext cx="1765547" cy="1517831"/>
      </dsp:txXfrm>
    </dsp:sp>
    <dsp:sp modelId="{AC8C247D-4981-41E6-93BA-A4E1F2C06200}">
      <dsp:nvSpPr>
        <dsp:cNvPr id="0" name=""/>
        <dsp:cNvSpPr/>
      </dsp:nvSpPr>
      <dsp:spPr>
        <a:xfrm>
          <a:off x="1705167" y="1744163"/>
          <a:ext cx="2147534" cy="2147534"/>
        </a:xfrm>
        <a:prstGeom prst="gear6">
          <a:avLst/>
        </a:prstGeom>
        <a:solidFill>
          <a:schemeClr val="accent2">
            <a:shade val="80000"/>
            <a:hueOff val="-2996"/>
            <a:satOff val="1393"/>
            <a:lumOff val="906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Εργασιακή ή εθελοντική εμπειρία</a:t>
          </a:r>
        </a:p>
      </dsp:txBody>
      <dsp:txXfrm>
        <a:off x="2245815" y="2288079"/>
        <a:ext cx="1066238" cy="1059702"/>
      </dsp:txXfrm>
    </dsp:sp>
    <dsp:sp modelId="{AA67CA16-D1E1-4E5D-969A-CEF838B23DDE}">
      <dsp:nvSpPr>
        <dsp:cNvPr id="0" name=""/>
        <dsp:cNvSpPr/>
      </dsp:nvSpPr>
      <dsp:spPr>
        <a:xfrm rot="20700000">
          <a:off x="2986391" y="236447"/>
          <a:ext cx="2104145" cy="2104145"/>
        </a:xfrm>
        <a:prstGeom prst="gear6">
          <a:avLst/>
        </a:prstGeom>
        <a:solidFill>
          <a:schemeClr val="accent2">
            <a:shade val="80000"/>
            <a:hueOff val="-5992"/>
            <a:satOff val="2787"/>
            <a:lumOff val="1812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t>Δεξιότητες</a:t>
          </a:r>
          <a:endParaRPr lang="en-US" sz="2000" kern="1200" dirty="0"/>
        </a:p>
      </dsp:txBody>
      <dsp:txXfrm rot="-20700000">
        <a:off x="3447891" y="697948"/>
        <a:ext cx="1181143" cy="1181143"/>
      </dsp:txXfrm>
    </dsp:sp>
    <dsp:sp modelId="{A764F3FE-7221-4D9B-922A-DBE6317D7E52}">
      <dsp:nvSpPr>
        <dsp:cNvPr id="0" name=""/>
        <dsp:cNvSpPr/>
      </dsp:nvSpPr>
      <dsp:spPr>
        <a:xfrm>
          <a:off x="3287633" y="1962900"/>
          <a:ext cx="3779660" cy="3779660"/>
        </a:xfrm>
        <a:prstGeom prst="circularArrow">
          <a:avLst>
            <a:gd name="adj1" fmla="val 4688"/>
            <a:gd name="adj2" fmla="val 299029"/>
            <a:gd name="adj3" fmla="val 2538541"/>
            <a:gd name="adj4" fmla="val 15813891"/>
            <a:gd name="adj5" fmla="val 5469"/>
          </a:avLst>
        </a:prstGeom>
        <a:solidFill>
          <a:schemeClr val="accent2">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B1FCB5A-7F6B-4CDC-9985-9B96276A835E}">
      <dsp:nvSpPr>
        <dsp:cNvPr id="0" name=""/>
        <dsp:cNvSpPr/>
      </dsp:nvSpPr>
      <dsp:spPr>
        <a:xfrm>
          <a:off x="1403228" y="1237818"/>
          <a:ext cx="2746159" cy="2746159"/>
        </a:xfrm>
        <a:prstGeom prst="leftCircularArrow">
          <a:avLst>
            <a:gd name="adj1" fmla="val 6452"/>
            <a:gd name="adj2" fmla="val 429999"/>
            <a:gd name="adj3" fmla="val 10489124"/>
            <a:gd name="adj4" fmla="val 14837806"/>
            <a:gd name="adj5" fmla="val 7527"/>
          </a:avLst>
        </a:prstGeom>
        <a:solidFill>
          <a:schemeClr val="accent2">
            <a:shade val="90000"/>
            <a:hueOff val="-3043"/>
            <a:satOff val="214"/>
            <a:lumOff val="738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3119159-20B5-4D08-8564-8A8DCA0C50E4}">
      <dsp:nvSpPr>
        <dsp:cNvPr id="0" name=""/>
        <dsp:cNvSpPr/>
      </dsp:nvSpPr>
      <dsp:spPr>
        <a:xfrm>
          <a:off x="2499680" y="-229479"/>
          <a:ext cx="2960913" cy="2960913"/>
        </a:xfrm>
        <a:prstGeom prst="circularArrow">
          <a:avLst>
            <a:gd name="adj1" fmla="val 5984"/>
            <a:gd name="adj2" fmla="val 394124"/>
            <a:gd name="adj3" fmla="val 13313824"/>
            <a:gd name="adj4" fmla="val 10508221"/>
            <a:gd name="adj5" fmla="val 6981"/>
          </a:avLst>
        </a:prstGeom>
        <a:solidFill>
          <a:schemeClr val="accent2">
            <a:shade val="90000"/>
            <a:hueOff val="-6086"/>
            <a:satOff val="427"/>
            <a:lumOff val="14759"/>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7B1CB-155F-41B2-BBE1-8355329DAEFA}">
      <dsp:nvSpPr>
        <dsp:cNvPr id="0" name=""/>
        <dsp:cNvSpPr/>
      </dsp:nvSpPr>
      <dsp:spPr>
        <a:xfrm>
          <a:off x="3862" y="331767"/>
          <a:ext cx="2091045" cy="125462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Δεξιότητες επίλυσης προβλημάτων</a:t>
          </a:r>
          <a:endParaRPr lang="en-US" sz="1100" kern="1200" dirty="0"/>
        </a:p>
      </dsp:txBody>
      <dsp:txXfrm>
        <a:off x="3862" y="331767"/>
        <a:ext cx="2091045" cy="1254627"/>
      </dsp:txXfrm>
    </dsp:sp>
    <dsp:sp modelId="{FDD98936-9C45-4374-894D-229E4B77B7B6}">
      <dsp:nvSpPr>
        <dsp:cNvPr id="0" name=""/>
        <dsp:cNvSpPr/>
      </dsp:nvSpPr>
      <dsp:spPr>
        <a:xfrm>
          <a:off x="2304012" y="331767"/>
          <a:ext cx="2091045" cy="1254627"/>
        </a:xfrm>
        <a:prstGeom prst="rect">
          <a:avLst/>
        </a:prstGeom>
        <a:solidFill>
          <a:schemeClr val="accent4">
            <a:hueOff val="-370346"/>
            <a:satOff val="2223"/>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Ικανότητα για ομαδική εργασία</a:t>
          </a:r>
          <a:endParaRPr lang="en-US" sz="1100" kern="1200" dirty="0"/>
        </a:p>
      </dsp:txBody>
      <dsp:txXfrm>
        <a:off x="2304012" y="331767"/>
        <a:ext cx="2091045" cy="1254627"/>
      </dsp:txXfrm>
    </dsp:sp>
    <dsp:sp modelId="{662AE4FB-A1EA-43AA-B179-2023CAA18B52}">
      <dsp:nvSpPr>
        <dsp:cNvPr id="0" name=""/>
        <dsp:cNvSpPr/>
      </dsp:nvSpPr>
      <dsp:spPr>
        <a:xfrm>
          <a:off x="4604163" y="331767"/>
          <a:ext cx="2091045" cy="1254627"/>
        </a:xfrm>
        <a:prstGeom prst="rect">
          <a:avLst/>
        </a:prstGeom>
        <a:solidFill>
          <a:schemeClr val="accent4">
            <a:hueOff val="-740692"/>
            <a:satOff val="4446"/>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Δεξιότητες επικοινωνίας (γραπτές)</a:t>
          </a:r>
          <a:endParaRPr lang="en-US" sz="1100" kern="1200" dirty="0"/>
        </a:p>
      </dsp:txBody>
      <dsp:txXfrm>
        <a:off x="4604163" y="331767"/>
        <a:ext cx="2091045" cy="1254627"/>
      </dsp:txXfrm>
    </dsp:sp>
    <dsp:sp modelId="{C4836E6C-EBD5-439F-B6D9-0CD51F7A66D0}">
      <dsp:nvSpPr>
        <dsp:cNvPr id="0" name=""/>
        <dsp:cNvSpPr/>
      </dsp:nvSpPr>
      <dsp:spPr>
        <a:xfrm>
          <a:off x="6904313" y="331767"/>
          <a:ext cx="2091045" cy="1254627"/>
        </a:xfrm>
        <a:prstGeom prst="rect">
          <a:avLst/>
        </a:prstGeom>
        <a:solidFill>
          <a:schemeClr val="accent4">
            <a:hueOff val="-1111038"/>
            <a:satOff val="6669"/>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err="1" smtClean="0"/>
            <a:t>Ηγετικότητα</a:t>
          </a:r>
          <a:endParaRPr lang="en-US" sz="1100" kern="1200" dirty="0"/>
        </a:p>
      </dsp:txBody>
      <dsp:txXfrm>
        <a:off x="6904313" y="331767"/>
        <a:ext cx="2091045" cy="1254627"/>
      </dsp:txXfrm>
    </dsp:sp>
    <dsp:sp modelId="{762B2C4C-7C33-440A-952F-3B1AB8C022FC}">
      <dsp:nvSpPr>
        <dsp:cNvPr id="0" name=""/>
        <dsp:cNvSpPr/>
      </dsp:nvSpPr>
      <dsp:spPr>
        <a:xfrm>
          <a:off x="9204464" y="331767"/>
          <a:ext cx="2091045" cy="1254627"/>
        </a:xfrm>
        <a:prstGeom prst="rect">
          <a:avLst/>
        </a:prstGeom>
        <a:solidFill>
          <a:schemeClr val="accent4">
            <a:hueOff val="-1481384"/>
            <a:satOff val="8892"/>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Ισχυρή εργασιακή ηθική</a:t>
          </a:r>
          <a:endParaRPr lang="en-US" sz="1100" kern="1200" dirty="0"/>
        </a:p>
      </dsp:txBody>
      <dsp:txXfrm>
        <a:off x="9204464" y="331767"/>
        <a:ext cx="2091045" cy="1254627"/>
      </dsp:txXfrm>
    </dsp:sp>
    <dsp:sp modelId="{183996A8-0A36-420D-B5A5-0FC2C0C56A5C}">
      <dsp:nvSpPr>
        <dsp:cNvPr id="0" name=""/>
        <dsp:cNvSpPr/>
      </dsp:nvSpPr>
      <dsp:spPr>
        <a:xfrm>
          <a:off x="3862" y="1795499"/>
          <a:ext cx="2091045" cy="1254627"/>
        </a:xfrm>
        <a:prstGeom prst="rect">
          <a:avLst/>
        </a:prstGeom>
        <a:solidFill>
          <a:schemeClr val="accent4">
            <a:hueOff val="-1851730"/>
            <a:satOff val="11115"/>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Αναλυτικές/Ποσοτικές δεξιότητες</a:t>
          </a:r>
          <a:endParaRPr lang="en-US" sz="1100" kern="1200" dirty="0"/>
        </a:p>
      </dsp:txBody>
      <dsp:txXfrm>
        <a:off x="3862" y="1795499"/>
        <a:ext cx="2091045" cy="1254627"/>
      </dsp:txXfrm>
    </dsp:sp>
    <dsp:sp modelId="{4F7E7C9F-7F24-44B6-80B8-EED192871A7F}">
      <dsp:nvSpPr>
        <dsp:cNvPr id="0" name=""/>
        <dsp:cNvSpPr/>
      </dsp:nvSpPr>
      <dsp:spPr>
        <a:xfrm>
          <a:off x="2304012" y="1795499"/>
          <a:ext cx="2091045" cy="1254627"/>
        </a:xfrm>
        <a:prstGeom prst="rect">
          <a:avLst/>
        </a:prstGeom>
        <a:solidFill>
          <a:schemeClr val="accent4">
            <a:hueOff val="-2222076"/>
            <a:satOff val="13338"/>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Δεξιότητες επικοινωνίας (προφορικές)</a:t>
          </a:r>
          <a:endParaRPr lang="en-US" sz="1100" kern="1200" dirty="0"/>
        </a:p>
      </dsp:txBody>
      <dsp:txXfrm>
        <a:off x="2304012" y="1795499"/>
        <a:ext cx="2091045" cy="1254627"/>
      </dsp:txXfrm>
    </dsp:sp>
    <dsp:sp modelId="{DD7C4C18-3836-446F-A1D1-BC81A1BD4072}">
      <dsp:nvSpPr>
        <dsp:cNvPr id="0" name=""/>
        <dsp:cNvSpPr/>
      </dsp:nvSpPr>
      <dsp:spPr>
        <a:xfrm>
          <a:off x="4604163" y="1795499"/>
          <a:ext cx="2091045" cy="1254627"/>
        </a:xfrm>
        <a:prstGeom prst="rect">
          <a:avLst/>
        </a:prstGeom>
        <a:solidFill>
          <a:schemeClr val="accent4">
            <a:hueOff val="-2592422"/>
            <a:satOff val="15561"/>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Πρωτοβουλία</a:t>
          </a:r>
          <a:endParaRPr lang="en-US" sz="1100" kern="1200" dirty="0"/>
        </a:p>
      </dsp:txBody>
      <dsp:txXfrm>
        <a:off x="4604163" y="1795499"/>
        <a:ext cx="2091045" cy="1254627"/>
      </dsp:txXfrm>
    </dsp:sp>
    <dsp:sp modelId="{5C370474-EC49-478C-B041-124E678CCDB6}">
      <dsp:nvSpPr>
        <dsp:cNvPr id="0" name=""/>
        <dsp:cNvSpPr/>
      </dsp:nvSpPr>
      <dsp:spPr>
        <a:xfrm>
          <a:off x="6904313" y="1795499"/>
          <a:ext cx="2091045" cy="1254627"/>
        </a:xfrm>
        <a:prstGeom prst="rect">
          <a:avLst/>
        </a:prstGeom>
        <a:solidFill>
          <a:schemeClr val="accent4">
            <a:hueOff val="-2962768"/>
            <a:satOff val="17784"/>
            <a:lumOff val="-1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Προσοχή στη λεπτομέρεια</a:t>
          </a:r>
          <a:endParaRPr lang="en-US" sz="1100" kern="1200" dirty="0"/>
        </a:p>
      </dsp:txBody>
      <dsp:txXfrm>
        <a:off x="6904313" y="1795499"/>
        <a:ext cx="2091045" cy="1254627"/>
      </dsp:txXfrm>
    </dsp:sp>
    <dsp:sp modelId="{2306DA04-3D3D-4DBD-84E5-0A003A28DD76}">
      <dsp:nvSpPr>
        <dsp:cNvPr id="0" name=""/>
        <dsp:cNvSpPr/>
      </dsp:nvSpPr>
      <dsp:spPr>
        <a:xfrm>
          <a:off x="9204464" y="1795499"/>
          <a:ext cx="2091045" cy="1254627"/>
        </a:xfrm>
        <a:prstGeom prst="rect">
          <a:avLst/>
        </a:prstGeom>
        <a:solidFill>
          <a:schemeClr val="accent4">
            <a:hueOff val="-3333114"/>
            <a:satOff val="20007"/>
            <a:lumOff val="-1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Ελαστικότητα/Προσαρμοστικότητα</a:t>
          </a:r>
          <a:endParaRPr lang="en-US" sz="1100" kern="1200" dirty="0"/>
        </a:p>
      </dsp:txBody>
      <dsp:txXfrm>
        <a:off x="9204464" y="1795499"/>
        <a:ext cx="2091045" cy="1254627"/>
      </dsp:txXfrm>
    </dsp:sp>
    <dsp:sp modelId="{95411235-6136-44D2-A1AC-E0302405AFEE}">
      <dsp:nvSpPr>
        <dsp:cNvPr id="0" name=""/>
        <dsp:cNvSpPr/>
      </dsp:nvSpPr>
      <dsp:spPr>
        <a:xfrm>
          <a:off x="3862" y="3259231"/>
          <a:ext cx="2091045" cy="1254627"/>
        </a:xfrm>
        <a:prstGeom prst="rect">
          <a:avLst/>
        </a:prstGeom>
        <a:solidFill>
          <a:schemeClr val="accent4">
            <a:hueOff val="-3703461"/>
            <a:satOff val="22231"/>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Τεχνικές δεξιότητες</a:t>
          </a:r>
          <a:endParaRPr lang="en-US" sz="1100" kern="1200" dirty="0"/>
        </a:p>
      </dsp:txBody>
      <dsp:txXfrm>
        <a:off x="3862" y="3259231"/>
        <a:ext cx="2091045" cy="1254627"/>
      </dsp:txXfrm>
    </dsp:sp>
    <dsp:sp modelId="{58BE8CFC-BA18-40EB-98EA-0EBD476B3C7B}">
      <dsp:nvSpPr>
        <dsp:cNvPr id="0" name=""/>
        <dsp:cNvSpPr/>
      </dsp:nvSpPr>
      <dsp:spPr>
        <a:xfrm>
          <a:off x="2304012" y="3259231"/>
          <a:ext cx="2091045" cy="1254627"/>
        </a:xfrm>
        <a:prstGeom prst="rect">
          <a:avLst/>
        </a:prstGeom>
        <a:solidFill>
          <a:schemeClr val="accent4">
            <a:hueOff val="-4073806"/>
            <a:satOff val="2445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Διαπροσωπικές δεξιότητες</a:t>
          </a:r>
          <a:r>
            <a:rPr lang="en-US" sz="1100" kern="1200" dirty="0" smtClean="0"/>
            <a:t> (</a:t>
          </a:r>
          <a:r>
            <a:rPr lang="el-GR" sz="1100" kern="1200" dirty="0" smtClean="0"/>
            <a:t>να συσχετίζεται καλά με άλλους)</a:t>
          </a:r>
          <a:endParaRPr lang="en-US" sz="1100" kern="1200" dirty="0"/>
        </a:p>
      </dsp:txBody>
      <dsp:txXfrm>
        <a:off x="2304012" y="3259231"/>
        <a:ext cx="2091045" cy="1254627"/>
      </dsp:txXfrm>
    </dsp:sp>
    <dsp:sp modelId="{08F97AD3-43DB-4B19-A5DF-723F12C8D4FD}">
      <dsp:nvSpPr>
        <dsp:cNvPr id="0" name=""/>
        <dsp:cNvSpPr/>
      </dsp:nvSpPr>
      <dsp:spPr>
        <a:xfrm>
          <a:off x="4604163" y="3259231"/>
          <a:ext cx="2091045" cy="1254627"/>
        </a:xfrm>
        <a:prstGeom prst="rect">
          <a:avLst/>
        </a:prstGeom>
        <a:solidFill>
          <a:schemeClr val="accent4">
            <a:hueOff val="-4444152"/>
            <a:satOff val="26677"/>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Δεξιότητα διαχείρισης Η/Υ</a:t>
          </a:r>
          <a:endParaRPr lang="en-US" sz="1100" kern="1200" dirty="0"/>
        </a:p>
      </dsp:txBody>
      <dsp:txXfrm>
        <a:off x="4604163" y="3259231"/>
        <a:ext cx="2091045" cy="1254627"/>
      </dsp:txXfrm>
    </dsp:sp>
    <dsp:sp modelId="{6BE38655-A221-4AC4-AE07-4543C693C5A8}">
      <dsp:nvSpPr>
        <dsp:cNvPr id="0" name=""/>
        <dsp:cNvSpPr/>
      </dsp:nvSpPr>
      <dsp:spPr>
        <a:xfrm>
          <a:off x="6904313" y="3259231"/>
          <a:ext cx="2091045" cy="1254627"/>
        </a:xfrm>
        <a:prstGeom prst="rect">
          <a:avLst/>
        </a:prstGeom>
        <a:solidFill>
          <a:schemeClr val="accent4">
            <a:hueOff val="-4814499"/>
            <a:satOff val="2890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Οργανωτικές δεξιότητες</a:t>
          </a:r>
          <a:endParaRPr lang="en-US" sz="1100" kern="1200" dirty="0"/>
        </a:p>
      </dsp:txBody>
      <dsp:txXfrm>
        <a:off x="6904313" y="3259231"/>
        <a:ext cx="2091045" cy="1254627"/>
      </dsp:txXfrm>
    </dsp:sp>
    <dsp:sp modelId="{3E420F96-1FD8-4CA1-81F4-71ED48B780A7}">
      <dsp:nvSpPr>
        <dsp:cNvPr id="0" name=""/>
        <dsp:cNvSpPr/>
      </dsp:nvSpPr>
      <dsp:spPr>
        <a:xfrm>
          <a:off x="9204464" y="3259231"/>
          <a:ext cx="2091045" cy="1254627"/>
        </a:xfrm>
        <a:prstGeom prst="rect">
          <a:avLst/>
        </a:prstGeom>
        <a:solidFill>
          <a:schemeClr val="accent4">
            <a:hueOff val="-5184845"/>
            <a:satOff val="31123"/>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Δεξιότητες στρατηγικού σχεδιασμού</a:t>
          </a:r>
          <a:endParaRPr lang="en-US" sz="1100" kern="1200" dirty="0"/>
        </a:p>
      </dsp:txBody>
      <dsp:txXfrm>
        <a:off x="9204464" y="3259231"/>
        <a:ext cx="2091045" cy="1254627"/>
      </dsp:txXfrm>
    </dsp:sp>
    <dsp:sp modelId="{AF7B3A5F-3242-4B21-BA12-C22F1B35A723}">
      <dsp:nvSpPr>
        <dsp:cNvPr id="0" name=""/>
        <dsp:cNvSpPr/>
      </dsp:nvSpPr>
      <dsp:spPr>
        <a:xfrm>
          <a:off x="3862" y="4722963"/>
          <a:ext cx="2091045" cy="1254627"/>
        </a:xfrm>
        <a:prstGeom prst="rect">
          <a:avLst/>
        </a:prstGeom>
        <a:solidFill>
          <a:schemeClr val="accent4">
            <a:hueOff val="-5555191"/>
            <a:satOff val="33346"/>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Δημιουργικότητα</a:t>
          </a:r>
          <a:endParaRPr lang="en-US" sz="1100" kern="1200" dirty="0"/>
        </a:p>
      </dsp:txBody>
      <dsp:txXfrm>
        <a:off x="3862" y="4722963"/>
        <a:ext cx="2091045" cy="1254627"/>
      </dsp:txXfrm>
    </dsp:sp>
    <dsp:sp modelId="{F9B271EE-5AE3-46EC-B131-45A5E39D0FB1}">
      <dsp:nvSpPr>
        <dsp:cNvPr id="0" name=""/>
        <dsp:cNvSpPr/>
      </dsp:nvSpPr>
      <dsp:spPr>
        <a:xfrm>
          <a:off x="2304012" y="4722963"/>
          <a:ext cx="2091045" cy="1254627"/>
        </a:xfrm>
        <a:prstGeom prst="rect">
          <a:avLst/>
        </a:prstGeom>
        <a:solidFill>
          <a:schemeClr val="accent4">
            <a:hueOff val="-5925536"/>
            <a:satOff val="35569"/>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Φιλική/Πρόσχαρη προσωπικότητα</a:t>
          </a:r>
          <a:endParaRPr lang="en-US" sz="1100" kern="1200" dirty="0"/>
        </a:p>
      </dsp:txBody>
      <dsp:txXfrm>
        <a:off x="2304012" y="4722963"/>
        <a:ext cx="2091045" cy="1254627"/>
      </dsp:txXfrm>
    </dsp:sp>
    <dsp:sp modelId="{15AFD275-C0AE-4BB0-A172-B4A9325DFEDC}">
      <dsp:nvSpPr>
        <dsp:cNvPr id="0" name=""/>
        <dsp:cNvSpPr/>
      </dsp:nvSpPr>
      <dsp:spPr>
        <a:xfrm>
          <a:off x="4604163" y="4722963"/>
          <a:ext cx="2091045" cy="1254627"/>
        </a:xfrm>
        <a:prstGeom prst="rect">
          <a:avLst/>
        </a:prstGeom>
        <a:solidFill>
          <a:schemeClr val="accent4">
            <a:hueOff val="-6295882"/>
            <a:satOff val="37792"/>
            <a:lumOff val="-3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Λεπτότητα</a:t>
          </a:r>
          <a:endParaRPr lang="en-US" sz="1100" kern="1200" dirty="0"/>
        </a:p>
      </dsp:txBody>
      <dsp:txXfrm>
        <a:off x="4604163" y="4722963"/>
        <a:ext cx="2091045" cy="1254627"/>
      </dsp:txXfrm>
    </dsp:sp>
    <dsp:sp modelId="{6CCDFDAA-80B0-4457-B48D-F6031920A958}">
      <dsp:nvSpPr>
        <dsp:cNvPr id="0" name=""/>
        <dsp:cNvSpPr/>
      </dsp:nvSpPr>
      <dsp:spPr>
        <a:xfrm>
          <a:off x="6904313" y="4722963"/>
          <a:ext cx="2091045" cy="1254627"/>
        </a:xfrm>
        <a:prstGeom prst="rect">
          <a:avLst/>
        </a:prstGeom>
        <a:solidFill>
          <a:schemeClr val="accent4">
            <a:hueOff val="-6666229"/>
            <a:satOff val="40015"/>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Επιχειρηματικές δεξιότητες</a:t>
          </a:r>
          <a:r>
            <a:rPr lang="en-US" sz="1100" kern="1200" dirty="0" smtClean="0"/>
            <a:t>/</a:t>
          </a:r>
          <a:r>
            <a:rPr lang="el-GR" sz="1100" kern="1200" dirty="0" smtClean="0"/>
            <a:t>Λήψη ρίσκων</a:t>
          </a:r>
          <a:endParaRPr lang="en-US" sz="1100" kern="1200" dirty="0"/>
        </a:p>
      </dsp:txBody>
      <dsp:txXfrm>
        <a:off x="6904313" y="4722963"/>
        <a:ext cx="2091045" cy="1254627"/>
      </dsp:txXfrm>
    </dsp:sp>
    <dsp:sp modelId="{92828D67-B4BA-4C9D-9C86-4D7A99DC5F90}">
      <dsp:nvSpPr>
        <dsp:cNvPr id="0" name=""/>
        <dsp:cNvSpPr/>
      </dsp:nvSpPr>
      <dsp:spPr>
        <a:xfrm>
          <a:off x="9204464" y="4722963"/>
          <a:ext cx="2091045" cy="1254627"/>
        </a:xfrm>
        <a:prstGeom prst="rect">
          <a:avLst/>
        </a:prstGeom>
        <a:solidFill>
          <a:schemeClr val="accent4">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kern="1200" dirty="0" smtClean="0"/>
            <a:t>Ευχέρεια</a:t>
          </a:r>
          <a:r>
            <a:rPr lang="en-US" sz="1100" kern="1200" dirty="0" smtClean="0"/>
            <a:t> </a:t>
          </a:r>
          <a:r>
            <a:rPr lang="el-GR" sz="1100" kern="1200" dirty="0" smtClean="0"/>
            <a:t>σε μια ξένη γλώσσα</a:t>
          </a:r>
          <a:endParaRPr lang="en-US" sz="1100" kern="1200" dirty="0"/>
        </a:p>
      </dsp:txBody>
      <dsp:txXfrm>
        <a:off x="9204464" y="4722963"/>
        <a:ext cx="2091045" cy="1254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6193B-659C-4CE4-ABC4-8F9CFB145BFD}">
      <dsp:nvSpPr>
        <dsp:cNvPr id="0" name=""/>
        <dsp:cNvSpPr/>
      </dsp:nvSpPr>
      <dsp:spPr>
        <a:xfrm>
          <a:off x="2709333" y="0"/>
          <a:ext cx="2709333" cy="1806222"/>
        </a:xfrm>
        <a:prstGeom prst="trapezoid">
          <a:avLst>
            <a:gd name="adj" fmla="val 75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               </a:t>
          </a:r>
        </a:p>
        <a:p>
          <a:pPr lvl="0" algn="ctr" defTabSz="1644650">
            <a:lnSpc>
              <a:spcPct val="90000"/>
            </a:lnSpc>
            <a:spcBef>
              <a:spcPct val="0"/>
            </a:spcBef>
            <a:spcAft>
              <a:spcPct val="35000"/>
            </a:spcAft>
          </a:pPr>
          <a:r>
            <a:rPr lang="el-GR" sz="3200" kern="1200" dirty="0" smtClean="0"/>
            <a:t>Έναρξη πρόσληψης</a:t>
          </a:r>
        </a:p>
      </dsp:txBody>
      <dsp:txXfrm>
        <a:off x="2709333" y="0"/>
        <a:ext cx="2709333" cy="1806222"/>
      </dsp:txXfrm>
    </dsp:sp>
    <dsp:sp modelId="{0FB57D3D-5A9E-47C0-A973-93FB85FF3F73}">
      <dsp:nvSpPr>
        <dsp:cNvPr id="0" name=""/>
        <dsp:cNvSpPr/>
      </dsp:nvSpPr>
      <dsp:spPr>
        <a:xfrm>
          <a:off x="1354666" y="1806222"/>
          <a:ext cx="5418666" cy="1806222"/>
        </a:xfrm>
        <a:prstGeom prst="trapezoid">
          <a:avLst>
            <a:gd name="adj" fmla="val 75000"/>
          </a:avLst>
        </a:prstGeom>
        <a:solidFill>
          <a:schemeClr val="accent4">
            <a:hueOff val="-3518287"/>
            <a:satOff val="21119"/>
            <a:lumOff val="-186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l-GR" sz="3600" kern="1200" dirty="0" smtClean="0"/>
            <a:t>Που μπορώ να βρω αυτό που χρειάζομαι</a:t>
          </a:r>
          <a:r>
            <a:rPr lang="en-US" sz="3600" kern="1200" dirty="0" smtClean="0"/>
            <a:t>;</a:t>
          </a:r>
          <a:endParaRPr lang="en-US" sz="3600" kern="1200" dirty="0"/>
        </a:p>
      </dsp:txBody>
      <dsp:txXfrm>
        <a:off x="2302933" y="1806222"/>
        <a:ext cx="3522133" cy="1806222"/>
      </dsp:txXfrm>
    </dsp:sp>
    <dsp:sp modelId="{D3510CDC-F5D9-4890-A0C1-C9F725C9C26F}">
      <dsp:nvSpPr>
        <dsp:cNvPr id="0" name=""/>
        <dsp:cNvSpPr/>
      </dsp:nvSpPr>
      <dsp:spPr>
        <a:xfrm>
          <a:off x="0" y="3612444"/>
          <a:ext cx="8128000" cy="1806222"/>
        </a:xfrm>
        <a:prstGeom prst="trapezoid">
          <a:avLst>
            <a:gd name="adj" fmla="val 75000"/>
          </a:avLst>
        </a:prstGeom>
        <a:solidFill>
          <a:schemeClr val="accent4">
            <a:hueOff val="-7036575"/>
            <a:satOff val="42238"/>
            <a:lumOff val="-372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l-GR" sz="6500" kern="1200" dirty="0" smtClean="0"/>
            <a:t>Τι χρειάζομαι</a:t>
          </a:r>
          <a:r>
            <a:rPr lang="en-US" sz="6500" kern="1200" dirty="0" smtClean="0"/>
            <a:t>;</a:t>
          </a:r>
          <a:endParaRPr lang="en-US" sz="6500" kern="1200" dirty="0"/>
        </a:p>
      </dsp:txBody>
      <dsp:txXfrm>
        <a:off x="1422399" y="3612444"/>
        <a:ext cx="5283200" cy="18062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6DFF08F-DC6B-4601-B491-B0F83F6DD2DA}"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7/23/2018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7/23/2018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7/23/2018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6DFF08F-DC6B-4601-B491-B0F83F6DD2DA}" type="datetimeFigureOut">
              <a:rPr lang="en-US" dirty="0"/>
              <a:pPr/>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C7616CA0-919D-4A49-9C8A-62FDFB3A5183}" type="datetimeFigureOut">
              <a:rPr lang="en-US" dirty="0"/>
              <a:pPr/>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7/23/2018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3B9CD-92AC-44A7-9066-431851008D30}"/>
              </a:ext>
            </a:extLst>
          </p:cNvPr>
          <p:cNvSpPr>
            <a:spLocks noGrp="1"/>
          </p:cNvSpPr>
          <p:nvPr>
            <p:ph type="ctrTitle"/>
          </p:nvPr>
        </p:nvSpPr>
        <p:spPr>
          <a:xfrm>
            <a:off x="381000" y="4954805"/>
            <a:ext cx="7772400" cy="1463040"/>
          </a:xfrm>
        </p:spPr>
        <p:txBody>
          <a:bodyPr>
            <a:normAutofit fontScale="90000"/>
          </a:bodyPr>
          <a:lstStyle/>
          <a:p>
            <a:r>
              <a:rPr lang="el-GR" dirty="0" smtClean="0"/>
              <a:t>Η </a:t>
            </a:r>
            <a:r>
              <a:rPr lang="el-GR" dirty="0" err="1" smtClean="0"/>
              <a:t>διαδικασια</a:t>
            </a:r>
            <a:r>
              <a:rPr lang="el-GR" dirty="0" smtClean="0"/>
              <a:t> </a:t>
            </a:r>
            <a:r>
              <a:rPr lang="el-GR" dirty="0" err="1" smtClean="0"/>
              <a:t>προσληψησ</a:t>
            </a:r>
            <a:r>
              <a:rPr lang="el-GR" dirty="0" smtClean="0"/>
              <a:t> </a:t>
            </a:r>
            <a:r>
              <a:rPr lang="el-GR" dirty="0" err="1" smtClean="0"/>
              <a:t>απο</a:t>
            </a:r>
            <a:r>
              <a:rPr lang="el-GR" dirty="0" smtClean="0"/>
              <a:t> την </a:t>
            </a:r>
            <a:r>
              <a:rPr lang="el-GR" dirty="0" err="1" smtClean="0"/>
              <a:t>οπτικη</a:t>
            </a:r>
            <a:r>
              <a:rPr lang="el-GR" dirty="0" smtClean="0"/>
              <a:t> του </a:t>
            </a:r>
            <a:r>
              <a:rPr lang="el-GR" dirty="0" err="1" smtClean="0"/>
              <a:t>εργοδοτη</a:t>
            </a:r>
            <a:endParaRPr lang="sv-SE" dirty="0"/>
          </a:p>
        </p:txBody>
      </p:sp>
      <p:sp>
        <p:nvSpPr>
          <p:cNvPr id="3" name="Underrubrik 2">
            <a:extLst>
              <a:ext uri="{FF2B5EF4-FFF2-40B4-BE49-F238E27FC236}">
                <a16:creationId xmlns:a16="http://schemas.microsoft.com/office/drawing/2014/main" id="{FA56E0CB-60F5-4109-9EB0-286BBE8F9848}"/>
              </a:ext>
            </a:extLst>
          </p:cNvPr>
          <p:cNvSpPr>
            <a:spLocks noGrp="1"/>
          </p:cNvSpPr>
          <p:nvPr>
            <p:ph type="subTitle" idx="1"/>
          </p:nvPr>
        </p:nvSpPr>
        <p:spPr>
          <a:xfrm>
            <a:off x="8610600" y="4960137"/>
            <a:ext cx="3200400" cy="1104997"/>
          </a:xfrm>
        </p:spPr>
        <p:txBody>
          <a:bodyPr>
            <a:normAutofit fontScale="62500" lnSpcReduction="20000"/>
          </a:bodyPr>
          <a:lstStyle/>
          <a:p>
            <a:r>
              <a:rPr lang="en-GB" dirty="0" smtClean="0"/>
              <a:t>The “</a:t>
            </a:r>
            <a:r>
              <a:rPr lang="en-GB" dirty="0" err="1" smtClean="0"/>
              <a:t>MiGreat</a:t>
            </a:r>
            <a:r>
              <a:rPr lang="en-GB" dirty="0" smtClean="0"/>
              <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2"/>
          <a:stretch>
            <a:fillRect/>
          </a:stretch>
        </p:blipFill>
        <p:spPr>
          <a:xfrm>
            <a:off x="45334" y="81340"/>
            <a:ext cx="833837" cy="717630"/>
          </a:xfrm>
          <a:prstGeom prst="rect">
            <a:avLst/>
          </a:prstGeom>
        </p:spPr>
      </p:pic>
      <p:pic>
        <p:nvPicPr>
          <p:cNvPr id="6"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770" y="277368"/>
            <a:ext cx="6204857" cy="4142935"/>
          </a:xfrm>
          <a:prstGeom prst="rect">
            <a:avLst/>
          </a:prstGeom>
        </p:spPr>
      </p:pic>
    </p:spTree>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462" y="0"/>
            <a:ext cx="10095337" cy="1446550"/>
          </a:xfrm>
          <a:prstGeom prst="rect">
            <a:avLst/>
          </a:prstGeom>
          <a:noFill/>
        </p:spPr>
        <p:txBody>
          <a:bodyPr wrap="square" lIns="91440" tIns="45720" rIns="91440" bIns="45720">
            <a:spAutoFit/>
          </a:bodyPr>
          <a:lstStyle/>
          <a:p>
            <a:pPr algn="ct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Αξιολόγηση της διαδικασίας κατά τη διάρκεια της συνέντευξης</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531402"/>
            <a:ext cx="3357154" cy="22415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623" y="4395216"/>
            <a:ext cx="3357154" cy="2236381"/>
          </a:xfrm>
          <a:prstGeom prst="rect">
            <a:avLst/>
          </a:prstGeom>
        </p:spPr>
      </p:pic>
      <p:sp>
        <p:nvSpPr>
          <p:cNvPr id="6" name="TextBox 5"/>
          <p:cNvSpPr txBox="1"/>
          <p:nvPr/>
        </p:nvSpPr>
        <p:spPr>
          <a:xfrm>
            <a:off x="5212465" y="1364299"/>
            <a:ext cx="6518366" cy="3416320"/>
          </a:xfrm>
          <a:prstGeom prst="rect">
            <a:avLst/>
          </a:prstGeom>
          <a:noFill/>
        </p:spPr>
        <p:txBody>
          <a:bodyPr wrap="square" rtlCol="0">
            <a:spAutoFit/>
          </a:bodyPr>
          <a:lstStyle/>
          <a:p>
            <a:r>
              <a:rPr lang="el-GR" b="1" u="sng" dirty="0" smtClean="0"/>
              <a:t>Διαφορετικοί τύποι ερωτήσεων</a:t>
            </a:r>
            <a:endParaRPr lang="en-US" b="1" u="sng" dirty="0" smtClean="0"/>
          </a:p>
          <a:p>
            <a:pPr marL="285750" indent="-285750">
              <a:buFont typeface="Arial" panose="020B0604020202020204" pitchFamily="34" charset="0"/>
              <a:buChar char="•"/>
            </a:pPr>
            <a:r>
              <a:rPr lang="el-GR" b="1" dirty="0" smtClean="0">
                <a:solidFill>
                  <a:srgbClr val="0070C0"/>
                </a:solidFill>
              </a:rPr>
              <a:t>Βασισμένες σε γεγονότα ή γενικές</a:t>
            </a:r>
            <a:r>
              <a:rPr lang="en-US" dirty="0" smtClean="0"/>
              <a:t>: </a:t>
            </a:r>
            <a:r>
              <a:rPr lang="el-GR" dirty="0" smtClean="0"/>
              <a:t>ερωτήσεις που ζητούν τους λόγους για τους οποίους κάποιος κάνει αίτηση για τη συγκεκριμένη εργασία</a:t>
            </a:r>
            <a:endParaRPr lang="en-US" dirty="0" smtClean="0"/>
          </a:p>
          <a:p>
            <a:pPr marL="285750" indent="-285750">
              <a:buFont typeface="Arial" panose="020B0604020202020204" pitchFamily="34" charset="0"/>
              <a:buChar char="•"/>
            </a:pPr>
            <a:r>
              <a:rPr lang="el-GR" b="1" dirty="0" err="1" smtClean="0">
                <a:solidFill>
                  <a:srgbClr val="0070C0"/>
                </a:solidFill>
              </a:rPr>
              <a:t>Φαντασιωσικών</a:t>
            </a:r>
            <a:r>
              <a:rPr lang="el-GR" b="1" dirty="0" smtClean="0">
                <a:solidFill>
                  <a:srgbClr val="0070C0"/>
                </a:solidFill>
              </a:rPr>
              <a:t> καταστάσεων</a:t>
            </a:r>
            <a:r>
              <a:rPr lang="en-US" b="1" dirty="0" smtClean="0">
                <a:solidFill>
                  <a:srgbClr val="0070C0"/>
                </a:solidFill>
              </a:rPr>
              <a:t> </a:t>
            </a:r>
            <a:r>
              <a:rPr lang="el-GR" b="1" dirty="0" smtClean="0">
                <a:solidFill>
                  <a:srgbClr val="0070C0"/>
                </a:solidFill>
              </a:rPr>
              <a:t>ή υποθετικές</a:t>
            </a:r>
            <a:r>
              <a:rPr lang="en-US" dirty="0" smtClean="0"/>
              <a:t>: </a:t>
            </a:r>
            <a:r>
              <a:rPr lang="el-GR" dirty="0" smtClean="0"/>
              <a:t>ερωτήσεις που θέτουν τον υποψήφιο σε μια </a:t>
            </a:r>
            <a:r>
              <a:rPr lang="el-GR" dirty="0" err="1" smtClean="0"/>
              <a:t>φαντασιωσική</a:t>
            </a:r>
            <a:r>
              <a:rPr lang="el-GR" dirty="0" smtClean="0"/>
              <a:t> κατάσταση ώστε να δουν τι θα έκανε</a:t>
            </a:r>
            <a:endParaRPr lang="en-US" dirty="0" smtClean="0"/>
          </a:p>
          <a:p>
            <a:pPr marL="285750" indent="-285750">
              <a:buFont typeface="Arial" panose="020B0604020202020204" pitchFamily="34" charset="0"/>
              <a:buChar char="•"/>
            </a:pPr>
            <a:r>
              <a:rPr lang="el-GR" b="1" dirty="0" smtClean="0">
                <a:solidFill>
                  <a:srgbClr val="0070C0"/>
                </a:solidFill>
              </a:rPr>
              <a:t>Στρες</a:t>
            </a:r>
            <a:r>
              <a:rPr lang="en-US" dirty="0" smtClean="0"/>
              <a:t>: </a:t>
            </a:r>
            <a:r>
              <a:rPr lang="el-GR" dirty="0" smtClean="0"/>
              <a:t>ερωτήσεις που έχουν ως στόχο να </a:t>
            </a:r>
            <a:r>
              <a:rPr lang="el-GR" dirty="0" err="1" smtClean="0"/>
              <a:t>στρεσσάρουν</a:t>
            </a:r>
            <a:r>
              <a:rPr lang="el-GR" dirty="0" smtClean="0"/>
              <a:t> τον υποψήφιο ώστε να δουν εάν μπορούν να το διαχειριστεί</a:t>
            </a:r>
            <a:endParaRPr lang="en-US" dirty="0" smtClean="0"/>
          </a:p>
          <a:p>
            <a:pPr marL="285750" indent="-285750">
              <a:buFont typeface="Arial" panose="020B0604020202020204" pitchFamily="34" charset="0"/>
              <a:buChar char="•"/>
            </a:pPr>
            <a:r>
              <a:rPr lang="el-GR" b="1" dirty="0" err="1" smtClean="0">
                <a:solidFill>
                  <a:srgbClr val="0070C0"/>
                </a:solidFill>
              </a:rPr>
              <a:t>Συμπεριφορικές</a:t>
            </a:r>
            <a:r>
              <a:rPr lang="en-US" dirty="0" smtClean="0"/>
              <a:t>:</a:t>
            </a:r>
            <a:r>
              <a:rPr lang="el-GR" dirty="0" smtClean="0"/>
              <a:t> ερωτήσεις που γίνονται στον υποψήφιο πάνω σε πρακτικά ζητήματα ή για πράγματα που έχει κάνει στο παρελθόν</a:t>
            </a:r>
            <a:endParaRPr lang="en-US" dirty="0" smtClean="0"/>
          </a:p>
        </p:txBody>
      </p:sp>
      <p:sp>
        <p:nvSpPr>
          <p:cNvPr id="7" name="TextBox 6"/>
          <p:cNvSpPr txBox="1"/>
          <p:nvPr/>
        </p:nvSpPr>
        <p:spPr>
          <a:xfrm>
            <a:off x="209004" y="3718679"/>
            <a:ext cx="5342710" cy="3093154"/>
          </a:xfrm>
          <a:prstGeom prst="rect">
            <a:avLst/>
          </a:prstGeom>
          <a:noFill/>
        </p:spPr>
        <p:txBody>
          <a:bodyPr wrap="square" rtlCol="0">
            <a:spAutoFit/>
          </a:bodyPr>
          <a:lstStyle/>
          <a:p>
            <a:r>
              <a:rPr lang="el-GR" sz="1500" b="1" u="sng" dirty="0" smtClean="0"/>
              <a:t>Προετοιμασία για μια συνέντευξη</a:t>
            </a:r>
            <a:endParaRPr lang="en-US" sz="1500" b="1" u="sng" dirty="0" smtClean="0"/>
          </a:p>
          <a:p>
            <a:pPr marL="285750" indent="-285750">
              <a:buFont typeface="Arial" panose="020B0604020202020204" pitchFamily="34" charset="0"/>
              <a:buChar char="•"/>
            </a:pPr>
            <a:r>
              <a:rPr lang="el-GR" sz="1500" dirty="0" smtClean="0"/>
              <a:t>Διαβάστε προσεκτικά το βιογραφικό του υποψήφιου και σημειώστε την όποια ανακρίβεια ή πράγματα στα οποία χρειάζεστε διευκρίνηση</a:t>
            </a:r>
            <a:endParaRPr lang="en-US" sz="1500" dirty="0" smtClean="0"/>
          </a:p>
          <a:p>
            <a:pPr marL="285750" indent="-285750">
              <a:buFont typeface="Arial" panose="020B0604020202020204" pitchFamily="34" charset="0"/>
              <a:buChar char="•"/>
            </a:pPr>
            <a:r>
              <a:rPr lang="el-GR" sz="1500" dirty="0" smtClean="0"/>
              <a:t>Κάντε τον υποψήφιο να νιώσει άνετα και φροντίστε να έχετε τουλάχιστον ακόμα ένα άτομο μαζί σας</a:t>
            </a:r>
            <a:endParaRPr lang="en-US" sz="1500" dirty="0" smtClean="0"/>
          </a:p>
          <a:p>
            <a:pPr marL="285750" indent="-285750">
              <a:buFont typeface="Arial" panose="020B0604020202020204" pitchFamily="34" charset="0"/>
              <a:buChar char="•"/>
            </a:pPr>
            <a:r>
              <a:rPr lang="el-GR" sz="1500" dirty="0" smtClean="0"/>
              <a:t>Ξεκινήστε ρωτώντας πράγματα για τα οποία θέλετε να μάθετε περισσότερα από το βιογραφικό και ύστερα κάποιες </a:t>
            </a:r>
            <a:r>
              <a:rPr lang="el-GR" sz="1500" dirty="0" err="1" smtClean="0"/>
              <a:t>συμπεριφορικές</a:t>
            </a:r>
            <a:r>
              <a:rPr lang="el-GR" sz="1500" dirty="0" smtClean="0"/>
              <a:t> ερωτήσεις</a:t>
            </a:r>
            <a:endParaRPr lang="en-US" sz="1500" dirty="0" smtClean="0"/>
          </a:p>
          <a:p>
            <a:pPr marL="285750" indent="-285750">
              <a:buFont typeface="Arial" panose="020B0604020202020204" pitchFamily="34" charset="0"/>
              <a:buChar char="•"/>
            </a:pPr>
            <a:r>
              <a:rPr lang="el-GR" sz="1500" dirty="0" smtClean="0"/>
              <a:t>Σκεφτείτε το ενδεχόμενο να αναμείξετε διαφορετικούς τύπους ερωτήσεων εάν χρειαστεί</a:t>
            </a:r>
            <a:endParaRPr lang="en-US" sz="1500" dirty="0" smtClean="0"/>
          </a:p>
          <a:p>
            <a:pPr marL="285750" indent="-285750">
              <a:buFont typeface="Arial" panose="020B0604020202020204" pitchFamily="34" charset="0"/>
              <a:buChar char="•"/>
            </a:pPr>
            <a:r>
              <a:rPr lang="el-GR" sz="1500" dirty="0" smtClean="0"/>
              <a:t>Ολοκληρώστε και αφήστε τον υποψήφιο να ρωτήσει οτιδήποτε θεωρεί πως χρειάζεται να ξέρει για τη δουλειά</a:t>
            </a:r>
            <a:endParaRPr lang="en-US" sz="1500" dirty="0"/>
          </a:p>
        </p:txBody>
      </p:sp>
    </p:spTree>
    <p:extLst>
      <p:ext uri="{BB962C8B-B14F-4D97-AF65-F5344CB8AC3E}">
        <p14:creationId xmlns:p14="http://schemas.microsoft.com/office/powerpoint/2010/main" val="742681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16182"/>
            <a:ext cx="2521132" cy="2585323"/>
          </a:xfrm>
          <a:prstGeom prst="rect">
            <a:avLst/>
          </a:prstGeom>
          <a:noFill/>
        </p:spPr>
        <p:txBody>
          <a:bodyPr wrap="square" rtlCol="0">
            <a:spAutoFit/>
          </a:bodyPr>
          <a:lstStyle/>
          <a:p>
            <a:pPr algn="ctr"/>
            <a:r>
              <a:rPr lang="el-GR" dirty="0" smtClean="0"/>
              <a:t>Οι συστατικές επιστολές είναι έγγραφα από προηγούμενους εργοδότες, ή άτομα τα οποία είναι </a:t>
            </a:r>
            <a:r>
              <a:rPr lang="el-GR" smtClean="0"/>
              <a:t>σημεία αναφοράς, </a:t>
            </a:r>
            <a:r>
              <a:rPr lang="el-GR" dirty="0" smtClean="0"/>
              <a:t>όπου εγγυώνται για την αξιοπιστία σου στη δουλειά.</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268" y="1071153"/>
            <a:ext cx="6168073" cy="4127864"/>
          </a:xfrm>
          <a:prstGeom prst="rect">
            <a:avLst/>
          </a:prstGeom>
        </p:spPr>
      </p:pic>
      <p:sp>
        <p:nvSpPr>
          <p:cNvPr id="5" name="Rectangle 4"/>
          <p:cNvSpPr/>
          <p:nvPr/>
        </p:nvSpPr>
        <p:spPr>
          <a:xfrm>
            <a:off x="3445232" y="117565"/>
            <a:ext cx="5223160" cy="769441"/>
          </a:xfrm>
          <a:prstGeom prst="rect">
            <a:avLst/>
          </a:prstGeom>
          <a:noFill/>
        </p:spPr>
        <p:txBody>
          <a:bodyPr wrap="none" lIns="91440" tIns="45720" rIns="91440" bIns="45720">
            <a:spAutoFit/>
          </a:bodyPr>
          <a:lstStyle/>
          <a:p>
            <a:pPr algn="ct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Συστατικές επιστολές</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6" name="TextBox 5"/>
          <p:cNvSpPr txBox="1"/>
          <p:nvPr/>
        </p:nvSpPr>
        <p:spPr>
          <a:xfrm>
            <a:off x="9453154" y="2098765"/>
            <a:ext cx="2521132" cy="2585323"/>
          </a:xfrm>
          <a:prstGeom prst="rect">
            <a:avLst/>
          </a:prstGeom>
          <a:noFill/>
        </p:spPr>
        <p:txBody>
          <a:bodyPr wrap="square" rtlCol="0">
            <a:spAutoFit/>
          </a:bodyPr>
          <a:lstStyle/>
          <a:p>
            <a:pPr algn="ctr"/>
            <a:r>
              <a:rPr lang="el-GR" dirty="0" smtClean="0"/>
              <a:t>Οι συστατικές επιστολές χρειάζεται να ζητώνται από τον εργοδότη από πριν, ώστε ο υποψήφιος να έχει αρκετό χρόνο για να επικοινωνήσει με προηγούμενους εργοδότες και να τις ζητήσει.</a:t>
            </a:r>
            <a:endParaRPr lang="en-US" dirty="0" smtClean="0"/>
          </a:p>
        </p:txBody>
      </p:sp>
      <p:sp>
        <p:nvSpPr>
          <p:cNvPr id="7" name="TextBox 6"/>
          <p:cNvSpPr txBox="1"/>
          <p:nvPr/>
        </p:nvSpPr>
        <p:spPr>
          <a:xfrm>
            <a:off x="0" y="5368834"/>
            <a:ext cx="4428309" cy="1477328"/>
          </a:xfrm>
          <a:prstGeom prst="rect">
            <a:avLst/>
          </a:prstGeom>
          <a:noFill/>
        </p:spPr>
        <p:txBody>
          <a:bodyPr wrap="square" rtlCol="0">
            <a:spAutoFit/>
          </a:bodyPr>
          <a:lstStyle/>
          <a:p>
            <a:pPr algn="ctr"/>
            <a:r>
              <a:rPr lang="el-GR" dirty="0" smtClean="0"/>
              <a:t>Οι συστατικές επιστολές συνήθως είναι μέσα σε κλειστούς φακέλους και θα πρέπει να έχουν μια αρκετά πρόσφατη ημερομηνία, καθώς και την υπογραφή και τα στοιχεία επικοινωνίας του ατόμου που την συνέταξε.</a:t>
            </a:r>
            <a:r>
              <a:rPr lang="en-US" dirty="0" smtClean="0"/>
              <a:t> </a:t>
            </a:r>
            <a:endParaRPr lang="en-US" dirty="0"/>
          </a:p>
        </p:txBody>
      </p:sp>
      <p:sp>
        <p:nvSpPr>
          <p:cNvPr id="8" name="TextBox 7"/>
          <p:cNvSpPr txBox="1"/>
          <p:nvPr/>
        </p:nvSpPr>
        <p:spPr>
          <a:xfrm>
            <a:off x="7506788" y="5312228"/>
            <a:ext cx="4428309" cy="1200329"/>
          </a:xfrm>
          <a:prstGeom prst="rect">
            <a:avLst/>
          </a:prstGeom>
          <a:noFill/>
        </p:spPr>
        <p:txBody>
          <a:bodyPr wrap="square" rtlCol="0">
            <a:spAutoFit/>
          </a:bodyPr>
          <a:lstStyle/>
          <a:p>
            <a:pPr algn="ctr"/>
            <a:r>
              <a:rPr lang="el-GR" dirty="0" smtClean="0"/>
              <a:t>Δεν υπάρχει συγκεκριμένη φόρμα για τις συστατικές επιστολές και είναι στο χέρι του εργοδότη να παρέχει μία, εάν ο ίδιος </a:t>
            </a:r>
            <a:r>
              <a:rPr lang="el-GR" smtClean="0"/>
              <a:t>το επιθυμεί.</a:t>
            </a:r>
            <a:endParaRPr lang="en-US" dirty="0"/>
          </a:p>
        </p:txBody>
      </p:sp>
    </p:spTree>
    <p:extLst>
      <p:ext uri="{BB962C8B-B14F-4D97-AF65-F5344CB8AC3E}">
        <p14:creationId xmlns:p14="http://schemas.microsoft.com/office/powerpoint/2010/main" val="120215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08053031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042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1955" y="130628"/>
            <a:ext cx="5168595" cy="769441"/>
          </a:xfrm>
          <a:prstGeom prst="rect">
            <a:avLst/>
          </a:prstGeom>
          <a:noFill/>
        </p:spPr>
        <p:txBody>
          <a:bodyPr wrap="none" rtlCol="0">
            <a:spAutoFit/>
          </a:bodyPr>
          <a:lstStyle/>
          <a:p>
            <a:pPr algn="ct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Αγγελίες για δουλειά</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graphicFrame>
        <p:nvGraphicFramePr>
          <p:cNvPr id="6" name="Diagram 5"/>
          <p:cNvGraphicFramePr/>
          <p:nvPr>
            <p:extLst>
              <p:ext uri="{D42A27DB-BD31-4B8C-83A1-F6EECF244321}">
                <p14:modId xmlns:p14="http://schemas.microsoft.com/office/powerpoint/2010/main" val="2389269282"/>
              </p:ext>
            </p:extLst>
          </p:nvPr>
        </p:nvGraphicFramePr>
        <p:xfrm>
          <a:off x="783772" y="1123406"/>
          <a:ext cx="11129556" cy="489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04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4521" y="470263"/>
            <a:ext cx="6947479" cy="769441"/>
          </a:xfrm>
          <a:prstGeom prst="rect">
            <a:avLst/>
          </a:prstGeom>
          <a:noFill/>
        </p:spPr>
        <p:txBody>
          <a:bodyPr wrap="none" rtlCol="0">
            <a:spAutoFit/>
          </a:bodyPr>
          <a:lstStyle/>
          <a:p>
            <a:pPr algn="ct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Γραφεία ευρέσεως εργασίας</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1" y="821220"/>
            <a:ext cx="4657345" cy="3715814"/>
          </a:xfrm>
          <a:prstGeom prst="rect">
            <a:avLst/>
          </a:prstGeom>
        </p:spPr>
      </p:pic>
      <p:sp>
        <p:nvSpPr>
          <p:cNvPr id="5" name="TextBox 4"/>
          <p:cNvSpPr txBox="1"/>
          <p:nvPr/>
        </p:nvSpPr>
        <p:spPr>
          <a:xfrm>
            <a:off x="5917474" y="2338250"/>
            <a:ext cx="5643154" cy="3970318"/>
          </a:xfrm>
          <a:prstGeom prst="rect">
            <a:avLst/>
          </a:prstGeom>
          <a:noFill/>
        </p:spPr>
        <p:txBody>
          <a:bodyPr wrap="square" rtlCol="0">
            <a:spAutoFit/>
          </a:bodyPr>
          <a:lstStyle/>
          <a:p>
            <a:r>
              <a:rPr lang="el-GR" dirty="0" smtClean="0"/>
              <a:t>Τα γραφεία ευρέσεως εργασίας</a:t>
            </a:r>
            <a:r>
              <a:rPr lang="en-US" dirty="0" smtClean="0"/>
              <a:t>, </a:t>
            </a:r>
            <a:r>
              <a:rPr lang="el-GR" dirty="0" smtClean="0"/>
              <a:t>είναι </a:t>
            </a:r>
            <a:r>
              <a:rPr lang="el-GR" dirty="0" smtClean="0"/>
              <a:t>υπεύθυνα </a:t>
            </a:r>
            <a:r>
              <a:rPr lang="el-GR" dirty="0" smtClean="0"/>
              <a:t>για να βρουν ιδανικούς υποψήφιους για μια συγκεκριμένη ανοιχτή θέση εργασίας. Δουλεύουν σε δύο επίπεδα</a:t>
            </a:r>
            <a:r>
              <a:rPr lang="en-US" dirty="0" smtClean="0"/>
              <a:t>:</a:t>
            </a:r>
            <a:endParaRPr lang="en-US" dirty="0"/>
          </a:p>
          <a:p>
            <a:pPr marL="285750" indent="-285750">
              <a:buFont typeface="Arial" panose="020B0604020202020204" pitchFamily="34" charset="0"/>
              <a:buChar char="•"/>
            </a:pPr>
            <a:r>
              <a:rPr lang="el-GR" dirty="0" smtClean="0"/>
              <a:t>Κυνήγι κεφαλών</a:t>
            </a:r>
            <a:r>
              <a:rPr lang="en-US" dirty="0" smtClean="0"/>
              <a:t>: </a:t>
            </a:r>
            <a:r>
              <a:rPr lang="el-GR" dirty="0" smtClean="0"/>
              <a:t>η εταιρεία ψάχνει για ελεύθερους επαγγελματίες που εξυπηρετούν τις ανάγκες του εργοδότη</a:t>
            </a:r>
          </a:p>
          <a:p>
            <a:pPr marL="285750" indent="-285750">
              <a:buFont typeface="Arial" panose="020B0604020202020204" pitchFamily="34" charset="0"/>
              <a:buChar char="•"/>
            </a:pPr>
            <a:r>
              <a:rPr lang="el-GR" dirty="0" smtClean="0"/>
              <a:t>Διαλογή από ένα δίκτυο</a:t>
            </a:r>
            <a:r>
              <a:rPr lang="en-US" dirty="0" smtClean="0"/>
              <a:t>:</a:t>
            </a:r>
            <a:r>
              <a:rPr lang="el-GR" dirty="0" smtClean="0"/>
              <a:t> η εταιρεία προσπαθεί να βρει ταίρια από ένα δίκτυο βιογραφικών που έχει συγκεντρώσει</a:t>
            </a:r>
            <a:endParaRPr lang="en-US" dirty="0" smtClean="0"/>
          </a:p>
          <a:p>
            <a:pPr marL="285750" indent="-285750">
              <a:buFont typeface="Arial" panose="020B0604020202020204" pitchFamily="34" charset="0"/>
              <a:buChar char="•"/>
            </a:pPr>
            <a:endParaRPr lang="en-US" dirty="0"/>
          </a:p>
          <a:p>
            <a:r>
              <a:rPr lang="el-GR" dirty="0" smtClean="0"/>
              <a:t>Και στις δύο περιπτώσεις, η εταιρεία προσλήψεων κάνει την αρχική διαλογή εκ μέρους του εργοδότη που έχει την ανάγκη και μετά επιχειρεί να περιορίσει τις επιλογές σε όσο το δυνατόν λιγότερες.</a:t>
            </a:r>
            <a:endParaRPr lang="en-US" dirty="0"/>
          </a:p>
        </p:txBody>
      </p:sp>
    </p:spTree>
    <p:extLst>
      <p:ext uri="{BB962C8B-B14F-4D97-AF65-F5344CB8AC3E}">
        <p14:creationId xmlns:p14="http://schemas.microsoft.com/office/powerpoint/2010/main" val="1563279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233938" y="4794070"/>
            <a:ext cx="3201647" cy="769441"/>
          </a:xfrm>
          <a:prstGeom prst="rect">
            <a:avLst/>
          </a:prstGeom>
          <a:noFill/>
        </p:spPr>
        <p:txBody>
          <a:bodyPr wrap="none" rtlCol="0">
            <a:spAutoFit/>
          </a:bodyPr>
          <a:lstStyle/>
          <a:p>
            <a:pPr algn="ct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Συνεντεύξεις</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50000" cy="4241800"/>
          </a:xfrm>
          <a:prstGeom prst="rect">
            <a:avLst/>
          </a:prstGeom>
        </p:spPr>
      </p:pic>
      <p:sp>
        <p:nvSpPr>
          <p:cNvPr id="4" name="TextBox 3"/>
          <p:cNvSpPr txBox="1"/>
          <p:nvPr/>
        </p:nvSpPr>
        <p:spPr>
          <a:xfrm>
            <a:off x="6805749" y="1632856"/>
            <a:ext cx="4167052" cy="3139321"/>
          </a:xfrm>
          <a:prstGeom prst="rect">
            <a:avLst/>
          </a:prstGeom>
          <a:noFill/>
        </p:spPr>
        <p:txBody>
          <a:bodyPr wrap="square" rtlCol="0">
            <a:spAutoFit/>
          </a:bodyPr>
          <a:lstStyle/>
          <a:p>
            <a:r>
              <a:rPr lang="el-GR" dirty="0" smtClean="0"/>
              <a:t>Η συνέντευξη είναι η πιο άμεση μορφή για να προσεγγίσετε έναν υποψήφιο για εργασία.</a:t>
            </a:r>
          </a:p>
          <a:p>
            <a:endParaRPr lang="en-US" dirty="0"/>
          </a:p>
          <a:p>
            <a:r>
              <a:rPr lang="el-GR" dirty="0" smtClean="0"/>
              <a:t>Συνήθως είναι το τελευταίο βήμα στη διαδικασία πρόσληψης ενός ατόμου για μια εργασία.</a:t>
            </a:r>
          </a:p>
          <a:p>
            <a:endParaRPr lang="en-US" dirty="0"/>
          </a:p>
          <a:p>
            <a:r>
              <a:rPr lang="el-GR" dirty="0" smtClean="0"/>
              <a:t>Συνήθως χρειάζονται μία με τρεις συνεντεύξεις μέχρι η διαδικασία να ολοκληρωθεί.</a:t>
            </a:r>
            <a:endParaRPr lang="en-US" dirty="0"/>
          </a:p>
        </p:txBody>
      </p:sp>
    </p:spTree>
    <p:extLst>
      <p:ext uri="{BB962C8B-B14F-4D97-AF65-F5344CB8AC3E}">
        <p14:creationId xmlns:p14="http://schemas.microsoft.com/office/powerpoint/2010/main" val="1984543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402" y="0"/>
            <a:ext cx="11436904" cy="1446550"/>
          </a:xfrm>
          <a:prstGeom prst="rect">
            <a:avLst/>
          </a:prstGeom>
          <a:noFill/>
        </p:spPr>
        <p:txBody>
          <a:bodyPr wrap="square" lIns="91440" tIns="45720" rIns="91440" bIns="45720">
            <a:spAutoFit/>
          </a:bodyPr>
          <a:lstStyle/>
          <a:p>
            <a:pPr algn="ctr"/>
            <a:r>
              <a:rPr lang="el-GR" sz="4400" b="1" cap="none" spc="0"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Τι εκτιμούν οι εργοδ</a:t>
            </a: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ότες στα διάφορα στάδια της διαδικασίας πρόσληψης</a:t>
            </a:r>
            <a:endParaRPr lang="en-US" sz="44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graphicFrame>
        <p:nvGraphicFramePr>
          <p:cNvPr id="5" name="Diagram 4"/>
          <p:cNvGraphicFramePr/>
          <p:nvPr>
            <p:extLst>
              <p:ext uri="{D42A27DB-BD31-4B8C-83A1-F6EECF244321}">
                <p14:modId xmlns:p14="http://schemas.microsoft.com/office/powerpoint/2010/main" val="304745503"/>
              </p:ext>
            </p:extLst>
          </p:nvPr>
        </p:nvGraphicFramePr>
        <p:xfrm>
          <a:off x="-1361312" y="640078"/>
          <a:ext cx="7540044" cy="5368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30628" y="4604655"/>
            <a:ext cx="2140772" cy="2062103"/>
          </a:xfrm>
          <a:prstGeom prst="rect">
            <a:avLst/>
          </a:prstGeom>
          <a:noFill/>
        </p:spPr>
        <p:txBody>
          <a:bodyPr wrap="square" rtlCol="0">
            <a:spAutoFit/>
          </a:bodyPr>
          <a:lstStyle/>
          <a:p>
            <a:pPr algn="ctr"/>
            <a:r>
              <a:rPr lang="el-GR" sz="1600" dirty="0" smtClean="0"/>
              <a:t>Όλοι οι εργοδότες ψάχνουν για μια πληθώρα χαρακτηριστικών στου εργαζομένους τους, τα οποία μπορούν να περιοριστούν σε τρεις κατηγορίες</a:t>
            </a:r>
            <a:endParaRPr lang="en-US" sz="1600" dirty="0"/>
          </a:p>
        </p:txBody>
      </p:sp>
      <p:sp>
        <p:nvSpPr>
          <p:cNvPr id="7" name="TextBox 6"/>
          <p:cNvSpPr txBox="1"/>
          <p:nvPr/>
        </p:nvSpPr>
        <p:spPr>
          <a:xfrm>
            <a:off x="10121539" y="1889886"/>
            <a:ext cx="1796141" cy="4308872"/>
          </a:xfrm>
          <a:prstGeom prst="rect">
            <a:avLst/>
          </a:prstGeom>
          <a:noFill/>
        </p:spPr>
        <p:txBody>
          <a:bodyPr wrap="square" rtlCol="0">
            <a:spAutoFit/>
          </a:bodyPr>
          <a:lstStyle/>
          <a:p>
            <a:pPr algn="ctr"/>
            <a:r>
              <a:rPr lang="el-GR" sz="1600" dirty="0" smtClean="0"/>
              <a:t>Κάποιοι εργοδότες εκτιμούν ένα χαρακτηριστικό πιο πολύ από ένα άλλο ή, σε πιο απαιτητικές θέσεις εργασίας, ψάχνουν για όλα αυτά μαζί. Ένας συμπαγής συνδυασμός και των τριών σιγουρεύει την αποδοτικότητα στην εργασία και τη συνέργεια στο εργασιακό περιβάλλον.</a:t>
            </a:r>
            <a:r>
              <a:rPr lang="en-US" dirty="0" smtClean="0"/>
              <a:t> </a:t>
            </a:r>
            <a:endParaRPr lang="en-US"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7592" y="1745721"/>
            <a:ext cx="4547164" cy="4106439"/>
          </a:xfrm>
          <a:prstGeom prst="rect">
            <a:avLst/>
          </a:prstGeom>
        </p:spPr>
      </p:pic>
    </p:spTree>
    <p:extLst>
      <p:ext uri="{BB962C8B-B14F-4D97-AF65-F5344CB8AC3E}">
        <p14:creationId xmlns:p14="http://schemas.microsoft.com/office/powerpoint/2010/main" val="301416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4081533"/>
              </p:ext>
            </p:extLst>
          </p:nvPr>
        </p:nvGraphicFramePr>
        <p:xfrm>
          <a:off x="378823" y="653142"/>
          <a:ext cx="11299372" cy="630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8456" y="-104503"/>
            <a:ext cx="11924355" cy="707886"/>
          </a:xfrm>
          <a:prstGeom prst="rect">
            <a:avLst/>
          </a:prstGeom>
          <a:noFill/>
        </p:spPr>
        <p:txBody>
          <a:bodyPr wrap="none" rtlCol="0">
            <a:spAutoFit/>
          </a:bodyPr>
          <a:lstStyle/>
          <a:p>
            <a:pPr algn="ctr"/>
            <a:r>
              <a:rPr lang="el-GR" sz="40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Δεξιότητες που οι εργοδότες ψάχνουν στα βιογραφικά</a:t>
            </a:r>
            <a:endParaRPr lang="en-US" sz="40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4" name="TextBox 3"/>
          <p:cNvSpPr txBox="1"/>
          <p:nvPr/>
        </p:nvSpPr>
        <p:spPr>
          <a:xfrm>
            <a:off x="811050" y="534423"/>
            <a:ext cx="10511852" cy="369332"/>
          </a:xfrm>
          <a:prstGeom prst="rect">
            <a:avLst/>
          </a:prstGeom>
          <a:noFill/>
        </p:spPr>
        <p:txBody>
          <a:bodyPr wrap="none" rtlCol="0">
            <a:spAutoFit/>
          </a:bodyPr>
          <a:lstStyle/>
          <a:p>
            <a:r>
              <a:rPr lang="el-GR" dirty="0" smtClean="0"/>
              <a:t>Τα αποτελέσματα έχουν παρθεί από την έρευνα του </a:t>
            </a:r>
            <a:r>
              <a:rPr lang="en-US" dirty="0" smtClean="0"/>
              <a:t>National Association of Colleges and Employers’ </a:t>
            </a:r>
            <a:r>
              <a:rPr lang="el-GR" dirty="0" smtClean="0"/>
              <a:t>του</a:t>
            </a:r>
            <a:r>
              <a:rPr lang="en-US" dirty="0" smtClean="0"/>
              <a:t>2018</a:t>
            </a:r>
            <a:endParaRPr lang="en-US" dirty="0"/>
          </a:p>
        </p:txBody>
      </p:sp>
    </p:spTree>
    <p:extLst>
      <p:ext uri="{BB962C8B-B14F-4D97-AF65-F5344CB8AC3E}">
        <p14:creationId xmlns:p14="http://schemas.microsoft.com/office/powerpoint/2010/main" val="396095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608" y="705394"/>
            <a:ext cx="10236072" cy="2123658"/>
          </a:xfrm>
          <a:prstGeom prst="rect">
            <a:avLst/>
          </a:prstGeom>
          <a:noFill/>
        </p:spPr>
        <p:txBody>
          <a:bodyPr wrap="none" rtlCol="0">
            <a:spAutoFit/>
          </a:bodyPr>
          <a:lstStyle/>
          <a:p>
            <a:pPr algn="ct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 Εργασιακή</a:t>
            </a:r>
            <a:r>
              <a:rPr lang="en-US"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               </a:t>
            </a: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ή</a:t>
            </a:r>
            <a:r>
              <a:rPr lang="en-US"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   </a:t>
            </a: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   </a:t>
            </a:r>
            <a:r>
              <a:rPr lang="en-US"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         </a:t>
            </a: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εθελοντική</a:t>
            </a:r>
            <a:endParaRPr lang="en-US"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a:p>
            <a:pPr algn="ctr"/>
            <a:endParaRPr lang="en-US"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a:p>
            <a:pPr algn="ctr"/>
            <a:r>
              <a:rPr lang="el-GR"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εμπειρία</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577" y="1416884"/>
            <a:ext cx="4362996" cy="27893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2" y="1402080"/>
            <a:ext cx="4493622" cy="2787412"/>
          </a:xfrm>
          <a:prstGeom prst="rect">
            <a:avLst/>
          </a:prstGeom>
        </p:spPr>
      </p:pic>
      <p:sp>
        <p:nvSpPr>
          <p:cNvPr id="6" name="Rectangle 5"/>
          <p:cNvSpPr/>
          <p:nvPr/>
        </p:nvSpPr>
        <p:spPr>
          <a:xfrm>
            <a:off x="509451" y="705394"/>
            <a:ext cx="705395" cy="6792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391887" y="4585063"/>
            <a:ext cx="4480559" cy="2031325"/>
          </a:xfrm>
          <a:prstGeom prst="rect">
            <a:avLst/>
          </a:prstGeom>
          <a:noFill/>
        </p:spPr>
        <p:txBody>
          <a:bodyPr wrap="square" rtlCol="0">
            <a:spAutoFit/>
          </a:bodyPr>
          <a:lstStyle/>
          <a:p>
            <a:pPr algn="ctr"/>
            <a:r>
              <a:rPr lang="el-GR" dirty="0" smtClean="0"/>
              <a:t>Η </a:t>
            </a:r>
            <a:r>
              <a:rPr lang="el-GR" dirty="0" err="1" smtClean="0"/>
              <a:t>προϋπάρχουσα</a:t>
            </a:r>
            <a:r>
              <a:rPr lang="el-GR" dirty="0" smtClean="0"/>
              <a:t> εργασιακή εμπειρία, που να έχει σχέση με το περιβάλλον της τωρινής δουλειάς</a:t>
            </a:r>
            <a:r>
              <a:rPr lang="en-US" dirty="0" smtClean="0"/>
              <a:t>,</a:t>
            </a:r>
            <a:r>
              <a:rPr lang="el-GR" dirty="0"/>
              <a:t> </a:t>
            </a:r>
            <a:r>
              <a:rPr lang="el-GR" dirty="0" smtClean="0"/>
              <a:t>δείχνει στον εργοδότη ότι η περίοδος προσαρμογής θα είναι ουσιαστικά μικρότερη και ότι ο υποψήφιος μπορεί να είναι πιο αποδοτικός σε συγκεκριμένες εργασίες από άλλους υποψήφιους.</a:t>
            </a:r>
            <a:endParaRPr lang="en-US" dirty="0"/>
          </a:p>
        </p:txBody>
      </p:sp>
      <p:sp>
        <p:nvSpPr>
          <p:cNvPr id="8" name="TextBox 7"/>
          <p:cNvSpPr txBox="1"/>
          <p:nvPr/>
        </p:nvSpPr>
        <p:spPr>
          <a:xfrm>
            <a:off x="7406640" y="4558936"/>
            <a:ext cx="4362994" cy="2185214"/>
          </a:xfrm>
          <a:prstGeom prst="rect">
            <a:avLst/>
          </a:prstGeom>
          <a:noFill/>
        </p:spPr>
        <p:txBody>
          <a:bodyPr wrap="square" rtlCol="0">
            <a:spAutoFit/>
          </a:bodyPr>
          <a:lstStyle/>
          <a:p>
            <a:pPr algn="ctr"/>
            <a:r>
              <a:rPr lang="el-GR" sz="1700" dirty="0" smtClean="0"/>
              <a:t>Ο εθελοντισμός είναι επίσης ένας παράγοντας που παίζει σημαντικό ρόλο στην επιλογή του κατάλληλου εργαζόμενου. Με το να δείχνετε ότι έχετε αποκτήσει κάποιες δεξιότητες μέσω της εθελοντικής εργασίας και ότι έχετε δοκιμαστεί σε διαφορετικά περιβάλλοντα</a:t>
            </a:r>
            <a:r>
              <a:rPr lang="en-US" sz="1700" dirty="0" smtClean="0"/>
              <a:t>,</a:t>
            </a:r>
            <a:r>
              <a:rPr lang="el-GR" sz="1700" dirty="0" smtClean="0"/>
              <a:t> επιδεικνύετε μια ποικιλομορφία που πολλοί εργοδότες αναζητούν.</a:t>
            </a:r>
            <a:endParaRPr lang="en-US" sz="1700" dirty="0"/>
          </a:p>
        </p:txBody>
      </p:sp>
    </p:spTree>
    <p:extLst>
      <p:ext uri="{BB962C8B-B14F-4D97-AF65-F5344CB8AC3E}">
        <p14:creationId xmlns:p14="http://schemas.microsoft.com/office/powerpoint/2010/main" val="3144167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51742123"/>
              </p:ext>
            </p:extLst>
          </p:nvPr>
        </p:nvGraphicFramePr>
        <p:xfrm>
          <a:off x="0" y="10462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05394" y="1123405"/>
            <a:ext cx="2403566" cy="1754326"/>
          </a:xfrm>
          <a:prstGeom prst="rect">
            <a:avLst/>
          </a:prstGeom>
          <a:noFill/>
        </p:spPr>
        <p:txBody>
          <a:bodyPr wrap="square" rtlCol="0">
            <a:spAutoFit/>
          </a:bodyPr>
          <a:lstStyle/>
          <a:p>
            <a:pPr algn="ctr"/>
            <a:r>
              <a:rPr lang="el-GR" b="1" dirty="0" smtClean="0"/>
              <a:t>Όλοι οι εργοδότες πρέπει να κάνουν δύο ερωτήσεις πριν προχωρήσουν με τη διαδικασία προσλήψεων</a:t>
            </a:r>
            <a:endParaRPr lang="en-US" b="1" i="1" dirty="0">
              <a:solidFill>
                <a:schemeClr val="accent2">
                  <a:lumMod val="75000"/>
                </a:schemeClr>
              </a:solidFill>
            </a:endParaRPr>
          </a:p>
        </p:txBody>
      </p:sp>
      <p:sp>
        <p:nvSpPr>
          <p:cNvPr id="8" name="Rectangle 7"/>
          <p:cNvSpPr/>
          <p:nvPr/>
        </p:nvSpPr>
        <p:spPr>
          <a:xfrm>
            <a:off x="165989" y="0"/>
            <a:ext cx="12051376" cy="707886"/>
          </a:xfrm>
          <a:prstGeom prst="rect">
            <a:avLst/>
          </a:prstGeom>
          <a:noFill/>
        </p:spPr>
        <p:txBody>
          <a:bodyPr wrap="none" lIns="91440" tIns="45720" rIns="91440" bIns="45720">
            <a:spAutoFit/>
          </a:bodyPr>
          <a:lstStyle/>
          <a:p>
            <a:pPr algn="ctr"/>
            <a:r>
              <a:rPr lang="el-GR" sz="40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Πώς να αναγνωρίσετε την ανάγκη για νέες προσλήψεις</a:t>
            </a:r>
            <a:endParaRPr lang="en-US" sz="40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9" name="TextBox 8"/>
          <p:cNvSpPr txBox="1"/>
          <p:nvPr/>
        </p:nvSpPr>
        <p:spPr>
          <a:xfrm>
            <a:off x="5877516" y="802212"/>
            <a:ext cx="6314484" cy="2862322"/>
          </a:xfrm>
          <a:prstGeom prst="rect">
            <a:avLst/>
          </a:prstGeom>
          <a:noFill/>
        </p:spPr>
        <p:txBody>
          <a:bodyPr wrap="square" rtlCol="0">
            <a:spAutoFit/>
          </a:bodyPr>
          <a:lstStyle/>
          <a:p>
            <a:r>
              <a:rPr lang="el-GR" dirty="0" smtClean="0"/>
              <a:t>Η πρώτη ερώτηση, που είναι η βάση πάνω στην οποία ο εργοδότης ξεκινάει τη διαδικασία προσλήψεων, είναι </a:t>
            </a:r>
            <a:r>
              <a:rPr lang="en-US" dirty="0" smtClean="0"/>
              <a:t>“</a:t>
            </a:r>
            <a:r>
              <a:rPr lang="el-GR" b="1" i="1" dirty="0" smtClean="0">
                <a:solidFill>
                  <a:schemeClr val="accent5">
                    <a:lumMod val="75000"/>
                  </a:schemeClr>
                </a:solidFill>
              </a:rPr>
              <a:t>Τι χρειάζομαι</a:t>
            </a:r>
            <a:r>
              <a:rPr lang="en-US" b="1" i="1" dirty="0" smtClean="0">
                <a:solidFill>
                  <a:schemeClr val="accent5">
                    <a:lumMod val="75000"/>
                  </a:schemeClr>
                </a:solidFill>
              </a:rPr>
              <a:t>;</a:t>
            </a:r>
            <a:r>
              <a:rPr lang="en-US" dirty="0" smtClean="0"/>
              <a:t>”</a:t>
            </a:r>
            <a:endParaRPr lang="el-GR" dirty="0" smtClean="0"/>
          </a:p>
          <a:p>
            <a:pPr marL="285750" indent="-285750">
              <a:buFont typeface="Arial" panose="020B0604020202020204" pitchFamily="34" charset="0"/>
              <a:buChar char="•"/>
            </a:pPr>
            <a:r>
              <a:rPr lang="el-GR" dirty="0" smtClean="0"/>
              <a:t>Τι θα έπρεπε να συμπεριλάβω στην περιγραφή της αγγελίας</a:t>
            </a:r>
            <a:r>
              <a:rPr lang="en-US" dirty="0" smtClean="0"/>
              <a:t>;</a:t>
            </a:r>
            <a:endParaRPr lang="el-GR" dirty="0" smtClean="0"/>
          </a:p>
          <a:p>
            <a:pPr marL="285750" indent="-285750">
              <a:buFont typeface="Arial" panose="020B0604020202020204" pitchFamily="34" charset="0"/>
              <a:buChar char="•"/>
            </a:pPr>
            <a:r>
              <a:rPr lang="el-GR" dirty="0" smtClean="0"/>
              <a:t>Τι προσόντα χρειάζεται να έχει το άτομο το οποίο ψάχνω</a:t>
            </a:r>
            <a:r>
              <a:rPr lang="en-US" dirty="0" smtClean="0"/>
              <a:t>;</a:t>
            </a:r>
          </a:p>
          <a:p>
            <a:pPr marL="285750" indent="-285750">
              <a:buFont typeface="Arial" panose="020B0604020202020204" pitchFamily="34" charset="0"/>
              <a:buChar char="•"/>
            </a:pPr>
            <a:r>
              <a:rPr lang="el-GR" dirty="0" smtClean="0"/>
              <a:t>Για πόσο καιρό θα τον/την χρειαστώ</a:t>
            </a:r>
            <a:r>
              <a:rPr lang="en-US" dirty="0"/>
              <a:t>;</a:t>
            </a:r>
            <a:r>
              <a:rPr lang="en-US" dirty="0" smtClean="0"/>
              <a:t> </a:t>
            </a:r>
            <a:r>
              <a:rPr lang="el-GR" dirty="0" smtClean="0"/>
              <a:t>Θα είναι εργασία πλήρους απασχόλησης ή μερικής</a:t>
            </a:r>
            <a:r>
              <a:rPr lang="en-US" dirty="0" smtClean="0"/>
              <a:t>;</a:t>
            </a:r>
          </a:p>
          <a:p>
            <a:pPr marL="285750" indent="-285750">
              <a:buFont typeface="Arial" panose="020B0604020202020204" pitchFamily="34" charset="0"/>
              <a:buChar char="•"/>
            </a:pPr>
            <a:r>
              <a:rPr lang="el-GR" dirty="0" smtClean="0"/>
              <a:t>Πώς θα τον/την ανταμείψω</a:t>
            </a:r>
            <a:r>
              <a:rPr lang="en-US" dirty="0" smtClean="0"/>
              <a:t>;</a:t>
            </a:r>
            <a:r>
              <a:rPr lang="el-GR" dirty="0" smtClean="0"/>
              <a:t> Θα είναι βάση των ωρών εργασίας ή των </a:t>
            </a:r>
            <a:r>
              <a:rPr lang="el-GR" dirty="0"/>
              <a:t>δ</a:t>
            </a:r>
            <a:r>
              <a:rPr lang="el-GR" dirty="0" smtClean="0"/>
              <a:t>ραστηριοτήτων που θα αναλάβει</a:t>
            </a:r>
            <a:r>
              <a:rPr lang="en-US" dirty="0" smtClean="0"/>
              <a:t>;</a:t>
            </a:r>
            <a:endParaRPr lang="el-GR" dirty="0" smtClean="0"/>
          </a:p>
          <a:p>
            <a:pPr marL="285750" indent="-285750">
              <a:buFont typeface="Arial" panose="020B0604020202020204" pitchFamily="34" charset="0"/>
              <a:buChar char="•"/>
            </a:pPr>
            <a:endParaRPr lang="en-US" dirty="0" smtClean="0"/>
          </a:p>
        </p:txBody>
      </p:sp>
      <p:sp>
        <p:nvSpPr>
          <p:cNvPr id="10" name="TextBox 9"/>
          <p:cNvSpPr txBox="1"/>
          <p:nvPr/>
        </p:nvSpPr>
        <p:spPr>
          <a:xfrm>
            <a:off x="7530353" y="3839703"/>
            <a:ext cx="4661647" cy="3139321"/>
          </a:xfrm>
          <a:prstGeom prst="rect">
            <a:avLst/>
          </a:prstGeom>
          <a:noFill/>
        </p:spPr>
        <p:txBody>
          <a:bodyPr wrap="square" rtlCol="0">
            <a:spAutoFit/>
          </a:bodyPr>
          <a:lstStyle/>
          <a:p>
            <a:r>
              <a:rPr lang="el-GR" dirty="0" smtClean="0"/>
              <a:t>Η δεύτερη ερώτηση, αφού οι λεπτομέρειες για τη θέση έχουν οριστικοποιηθεί, είναι </a:t>
            </a:r>
            <a:r>
              <a:rPr lang="en-US" dirty="0" smtClean="0"/>
              <a:t>“</a:t>
            </a:r>
            <a:r>
              <a:rPr lang="el-GR" b="1" i="1" dirty="0" smtClean="0">
                <a:solidFill>
                  <a:srgbClr val="92D050"/>
                </a:solidFill>
              </a:rPr>
              <a:t>που μπορώ να βρω αυτό που χρειάζομαι</a:t>
            </a:r>
            <a:r>
              <a:rPr lang="en-US" b="1" i="1" dirty="0" smtClean="0">
                <a:solidFill>
                  <a:srgbClr val="92D050"/>
                </a:solidFill>
              </a:rPr>
              <a:t>;</a:t>
            </a:r>
            <a:r>
              <a:rPr lang="en-US" dirty="0" smtClean="0"/>
              <a:t>”</a:t>
            </a:r>
          </a:p>
          <a:p>
            <a:pPr marL="285750" indent="-285750">
              <a:buFont typeface="Arial" panose="020B0604020202020204" pitchFamily="34" charset="0"/>
              <a:buChar char="•"/>
            </a:pPr>
            <a:r>
              <a:rPr lang="el-GR" dirty="0" smtClean="0"/>
              <a:t>Χρειάζεται να βρω ένα νέο άτομο ή μπορώ να έχω κάποιον από το υπάρχον προσωπικό για να το κάνει</a:t>
            </a:r>
            <a:r>
              <a:rPr lang="en-US" dirty="0" smtClean="0"/>
              <a:t>;</a:t>
            </a:r>
          </a:p>
          <a:p>
            <a:pPr marL="285750" indent="-285750">
              <a:buFont typeface="Arial" panose="020B0604020202020204" pitchFamily="34" charset="0"/>
              <a:buChar char="•"/>
            </a:pPr>
            <a:r>
              <a:rPr lang="el-GR" dirty="0" smtClean="0"/>
              <a:t>Ποια μέθοδο πρόσληψης θα έπρεπε να ακολουθήσω</a:t>
            </a:r>
            <a:r>
              <a:rPr lang="en-US" dirty="0" smtClean="0"/>
              <a:t>;</a:t>
            </a:r>
          </a:p>
          <a:p>
            <a:pPr marL="285750" indent="-285750">
              <a:buFont typeface="Arial" panose="020B0604020202020204" pitchFamily="34" charset="0"/>
              <a:buChar char="•"/>
            </a:pPr>
            <a:r>
              <a:rPr lang="el-GR" dirty="0" smtClean="0"/>
              <a:t>Πρέπει να ψάξω κάπου </a:t>
            </a:r>
            <a:r>
              <a:rPr lang="el-GR" dirty="0" err="1" smtClean="0"/>
              <a:t>στοχευμένα</a:t>
            </a:r>
            <a:r>
              <a:rPr lang="el-GR" dirty="0" smtClean="0"/>
              <a:t> ή μπορεί ο οποιοσδήποτε να κάνει αυτή την </a:t>
            </a:r>
            <a:r>
              <a:rPr lang="el-GR" dirty="0" err="1" smtClean="0"/>
              <a:t>εργσία</a:t>
            </a:r>
            <a:r>
              <a:rPr lang="en-US" dirty="0" smtClean="0"/>
              <a:t>;</a:t>
            </a:r>
          </a:p>
        </p:txBody>
      </p:sp>
    </p:spTree>
    <p:extLst>
      <p:ext uri="{BB962C8B-B14F-4D97-AF65-F5344CB8AC3E}">
        <p14:creationId xmlns:p14="http://schemas.microsoft.com/office/powerpoint/2010/main" val="3867142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Override1.xml><?xml version="1.0" encoding="utf-8"?>
<a:themeOverride xmlns:a="http://schemas.openxmlformats.org/drawingml/2006/main">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1796</TotalTime>
  <Words>929</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Tw Cen MT</vt:lpstr>
      <vt:lpstr>Tw Cen MT Condensed</vt:lpstr>
      <vt:lpstr>Wingdings 3</vt:lpstr>
      <vt:lpstr>Integral</vt:lpstr>
      <vt:lpstr>Η διαδικασια προσληψησ απο την οπτικη του εργοδοτη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User</cp:lastModifiedBy>
  <cp:revision>71</cp:revision>
  <dcterms:created xsi:type="dcterms:W3CDTF">2017-12-19T15:29:47Z</dcterms:created>
  <dcterms:modified xsi:type="dcterms:W3CDTF">2018-07-23T13:36:49Z</dcterms:modified>
</cp:coreProperties>
</file>