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89" name="Google Shape;89;p1: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98" name="Google Shape;98;p2: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07" name="Google Shape;107;p3: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3" name="Google Shape;113;p4: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2" name="Google Shape;122;p5: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7" name="Google Shape;127;p6: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Google Shape;136;p7: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1" name="Google Shape;141;p8: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50" name="Google Shape;150;p9: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Rubrikbild" type="title">
  <p:cSld name="TITLE">
    <p:spTree>
      <p:nvGrpSpPr>
        <p:cNvPr id="1" name="Shape 12"/>
        <p:cNvGrpSpPr/>
        <p:nvPr/>
      </p:nvGrpSpPr>
      <p:grpSpPr>
        <a:xfrm>
          <a:off x="0" y="0"/>
          <a:ext cx="0" cy="0"/>
          <a:chOff x="0" y="0"/>
          <a:chExt cx="0" cy="0"/>
        </a:xfrm>
      </p:grpSpPr>
      <p:sp>
        <p:nvSpPr>
          <p:cNvPr id="13" name="Google Shape;13;p2"/>
          <p:cNvSpPr/>
          <p:nvPr/>
        </p:nvSpPr>
        <p:spPr>
          <a:xfrm>
            <a:off x="0" y="-1"/>
            <a:ext cx="12192000" cy="4572001"/>
          </a:xfrm>
          <a:prstGeom prst="rect">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 name="Google Shape;14;p2"/>
          <p:cNvSpPr txBox="1">
            <a:spLocks noGrp="1"/>
          </p:cNvSpPr>
          <p:nvPr>
            <p:ph type="ctrTitle"/>
          </p:nvPr>
        </p:nvSpPr>
        <p:spPr>
          <a:xfrm>
            <a:off x="457200" y="4960137"/>
            <a:ext cx="7772400" cy="1463040"/>
          </a:xfrm>
          <a:prstGeom prst="rect">
            <a:avLst/>
          </a:prstGeom>
          <a:noFill/>
          <a:ln>
            <a:noFill/>
          </a:ln>
        </p:spPr>
        <p:txBody>
          <a:bodyPr spcFirstLastPara="1" wrap="square" lIns="91425" tIns="45700" rIns="91425" bIns="45700" anchor="ctr" anchorCtr="0"/>
          <a:lstStyle>
            <a:lvl1pPr marR="0" lvl="0" algn="r"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 name="Google Shape;15;p2"/>
          <p:cNvSpPr txBox="1">
            <a:spLocks noGrp="1"/>
          </p:cNvSpPr>
          <p:nvPr>
            <p:ph type="subTitle" idx="1"/>
          </p:nvPr>
        </p:nvSpPr>
        <p:spPr>
          <a:xfrm>
            <a:off x="8610600" y="4960137"/>
            <a:ext cx="3200400" cy="1463040"/>
          </a:xfrm>
          <a:prstGeom prst="rect">
            <a:avLst/>
          </a:prstGeom>
          <a:noFill/>
          <a:ln>
            <a:noFill/>
          </a:ln>
        </p:spPr>
        <p:txBody>
          <a:bodyPr spcFirstLastPara="1" wrap="square" lIns="91425" tIns="45700" rIns="91425" bIns="45700" anchor="ctr" anchorCtr="0"/>
          <a:lstStyle>
            <a:lvl1pPr marR="0" lvl="0" algn="l" rtl="0">
              <a:lnSpc>
                <a:spcPct val="100000"/>
              </a:lnSpc>
              <a:spcBef>
                <a:spcPts val="0"/>
              </a:spcBef>
              <a:spcAft>
                <a:spcPts val="0"/>
              </a:spcAft>
              <a:buClr>
                <a:schemeClr val="accent2"/>
              </a:buClr>
              <a:buSzPts val="1800"/>
              <a:buFont typeface="Questrial"/>
              <a:buNone/>
              <a:defRPr sz="1800" b="0" i="0" u="none" strike="noStrike" cap="none">
                <a:solidFill>
                  <a:srgbClr val="464132"/>
                </a:solidFill>
                <a:latin typeface="Questrial"/>
                <a:ea typeface="Questrial"/>
                <a:cs typeface="Questrial"/>
                <a:sym typeface="Questrial"/>
              </a:defRPr>
            </a:lvl1pPr>
            <a:lvl2pPr marR="0" lvl="1" algn="ctr" rtl="0">
              <a:lnSpc>
                <a:spcPct val="90000"/>
              </a:lnSpc>
              <a:spcBef>
                <a:spcPts val="2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2pPr>
            <a:lvl3pPr marR="0" lvl="2"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3pPr>
            <a:lvl4pPr marR="0" lvl="3"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4pPr>
            <a:lvl5pPr marR="0" lvl="4"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5pPr>
            <a:lvl6pPr marR="0" lvl="5"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6pPr>
            <a:lvl7pPr marR="0" lvl="6"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7pPr>
            <a:lvl8pPr marR="0" lvl="7" algn="ctr" rtl="0">
              <a:lnSpc>
                <a:spcPct val="90000"/>
              </a:lnSpc>
              <a:spcBef>
                <a:spcPts val="400"/>
              </a:spcBef>
              <a:spcAft>
                <a:spcPts val="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8pPr>
            <a:lvl9pPr marR="0" lvl="8" algn="ctr" rtl="0">
              <a:lnSpc>
                <a:spcPct val="90000"/>
              </a:lnSpc>
              <a:spcBef>
                <a:spcPts val="400"/>
              </a:spcBef>
              <a:spcAft>
                <a:spcPts val="400"/>
              </a:spcAft>
              <a:buClr>
                <a:schemeClr val="accent2"/>
              </a:buClr>
              <a:buSzPts val="1800"/>
              <a:buFont typeface="Noto Sans Symbols"/>
              <a:buNone/>
              <a:defRPr sz="1800" b="0" i="0" u="none" strike="noStrike" cap="none">
                <a:solidFill>
                  <a:schemeClr val="dk1"/>
                </a:solidFill>
                <a:latin typeface="Questrial"/>
                <a:ea typeface="Questrial"/>
                <a:cs typeface="Questrial"/>
                <a:sym typeface="Questrial"/>
              </a:defRPr>
            </a:lvl9pPr>
          </a:lstStyle>
          <a:p>
            <a:endParaRPr/>
          </a:p>
        </p:txBody>
      </p:sp>
      <p:sp>
        <p:nvSpPr>
          <p:cNvPr id="16" name="Google Shape;16;p2"/>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b="0" i="0" u="none" strike="noStrike"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17" name="Google Shape;17;p2"/>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b="0" i="0" u="none" strike="noStrike"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18" name="Google Shape;18;p2"/>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b="0" i="0" u="none" strike="noStrike" cap="none">
                <a:solidFill>
                  <a:srgbClr val="464132"/>
                </a:solidFill>
                <a:latin typeface="Questrial"/>
                <a:ea typeface="Questrial"/>
                <a:cs typeface="Questrial"/>
                <a:sym typeface="Questrial"/>
              </a:defRPr>
            </a:lvl1pPr>
            <a:lvl2pPr marL="0" marR="0" lvl="1" indent="0" algn="l" rtl="0">
              <a:spcBef>
                <a:spcPts val="0"/>
              </a:spcBef>
              <a:buNone/>
              <a:defRPr sz="1000" b="0" i="0" u="none" strike="noStrike" cap="none">
                <a:solidFill>
                  <a:srgbClr val="464132"/>
                </a:solidFill>
                <a:latin typeface="Questrial"/>
                <a:ea typeface="Questrial"/>
                <a:cs typeface="Questrial"/>
                <a:sym typeface="Questrial"/>
              </a:defRPr>
            </a:lvl2pPr>
            <a:lvl3pPr marL="0" marR="0" lvl="2" indent="0" algn="l" rtl="0">
              <a:spcBef>
                <a:spcPts val="0"/>
              </a:spcBef>
              <a:buNone/>
              <a:defRPr sz="1000" b="0" i="0" u="none" strike="noStrike" cap="none">
                <a:solidFill>
                  <a:srgbClr val="464132"/>
                </a:solidFill>
                <a:latin typeface="Questrial"/>
                <a:ea typeface="Questrial"/>
                <a:cs typeface="Questrial"/>
                <a:sym typeface="Questrial"/>
              </a:defRPr>
            </a:lvl3pPr>
            <a:lvl4pPr marL="0" marR="0" lvl="3" indent="0" algn="l" rtl="0">
              <a:spcBef>
                <a:spcPts val="0"/>
              </a:spcBef>
              <a:buNone/>
              <a:defRPr sz="1000" b="0" i="0" u="none" strike="noStrike" cap="none">
                <a:solidFill>
                  <a:srgbClr val="464132"/>
                </a:solidFill>
                <a:latin typeface="Questrial"/>
                <a:ea typeface="Questrial"/>
                <a:cs typeface="Questrial"/>
                <a:sym typeface="Questrial"/>
              </a:defRPr>
            </a:lvl4pPr>
            <a:lvl5pPr marL="0" marR="0" lvl="4" indent="0" algn="l" rtl="0">
              <a:spcBef>
                <a:spcPts val="0"/>
              </a:spcBef>
              <a:buNone/>
              <a:defRPr sz="1000" b="0" i="0" u="none" strike="noStrike" cap="none">
                <a:solidFill>
                  <a:srgbClr val="464132"/>
                </a:solidFill>
                <a:latin typeface="Questrial"/>
                <a:ea typeface="Questrial"/>
                <a:cs typeface="Questrial"/>
                <a:sym typeface="Questrial"/>
              </a:defRPr>
            </a:lvl5pPr>
            <a:lvl6pPr marL="0" marR="0" lvl="5" indent="0" algn="l" rtl="0">
              <a:spcBef>
                <a:spcPts val="0"/>
              </a:spcBef>
              <a:buNone/>
              <a:defRPr sz="1000" b="0" i="0" u="none" strike="noStrike" cap="none">
                <a:solidFill>
                  <a:srgbClr val="464132"/>
                </a:solidFill>
                <a:latin typeface="Questrial"/>
                <a:ea typeface="Questrial"/>
                <a:cs typeface="Questrial"/>
                <a:sym typeface="Questrial"/>
              </a:defRPr>
            </a:lvl6pPr>
            <a:lvl7pPr marL="0" marR="0" lvl="6" indent="0" algn="l" rtl="0">
              <a:spcBef>
                <a:spcPts val="0"/>
              </a:spcBef>
              <a:buNone/>
              <a:defRPr sz="1000" b="0" i="0" u="none" strike="noStrike" cap="none">
                <a:solidFill>
                  <a:srgbClr val="464132"/>
                </a:solidFill>
                <a:latin typeface="Questrial"/>
                <a:ea typeface="Questrial"/>
                <a:cs typeface="Questrial"/>
                <a:sym typeface="Questrial"/>
              </a:defRPr>
            </a:lvl7pPr>
            <a:lvl8pPr marL="0" marR="0" lvl="7" indent="0" algn="l" rtl="0">
              <a:spcBef>
                <a:spcPts val="0"/>
              </a:spcBef>
              <a:buNone/>
              <a:defRPr sz="1000" b="0" i="0" u="none" strike="noStrike" cap="none">
                <a:solidFill>
                  <a:srgbClr val="464132"/>
                </a:solidFill>
                <a:latin typeface="Questrial"/>
                <a:ea typeface="Questrial"/>
                <a:cs typeface="Questrial"/>
                <a:sym typeface="Questrial"/>
              </a:defRPr>
            </a:lvl8pPr>
            <a:lvl9pPr marL="0" marR="0" lvl="8" indent="0" algn="l" rtl="0">
              <a:spcBef>
                <a:spcPts val="0"/>
              </a:spcBef>
              <a:buNone/>
              <a:defRPr sz="1000" b="0" i="0" u="none" strike="noStrike" cap="none">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cxnSp>
        <p:nvCxnSpPr>
          <p:cNvPr id="19" name="Google Shape;19;p2"/>
          <p:cNvCxnSpPr/>
          <p:nvPr/>
        </p:nvCxnSpPr>
        <p:spPr>
          <a:xfrm rot="10800000">
            <a:off x="8386842" y="5264106"/>
            <a:ext cx="0" cy="914400"/>
          </a:xfrm>
          <a:prstGeom prst="straightConnector1">
            <a:avLst/>
          </a:prstGeom>
          <a:noFill/>
          <a:ln w="19050" cap="flat" cmpd="sng">
            <a:solidFill>
              <a:schemeClr val="accent2"/>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74"/>
        <p:cNvGrpSpPr/>
        <p:nvPr/>
      </p:nvGrpSpPr>
      <p:grpSpPr>
        <a:xfrm>
          <a:off x="0" y="0"/>
          <a:ext cx="0" cy="0"/>
          <a:chOff x="0" y="0"/>
          <a:chExt cx="0" cy="0"/>
        </a:xfrm>
      </p:grpSpPr>
      <p:sp>
        <p:nvSpPr>
          <p:cNvPr id="75" name="Google Shape;75;p11"/>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6" name="Google Shape;76;p11"/>
          <p:cNvSpPr txBox="1">
            <a:spLocks noGrp="1"/>
          </p:cNvSpPr>
          <p:nvPr>
            <p:ph type="body" idx="1"/>
          </p:nvPr>
        </p:nvSpPr>
        <p:spPr>
          <a:xfrm rot="5400000">
            <a:off x="3872484" y="-562355"/>
            <a:ext cx="4023360" cy="9720071"/>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77" name="Google Shape;77;p11"/>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78" name="Google Shape;78;p11"/>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79" name="Google Shape;79;p11"/>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Lodrät rubrik och text" type="vertTitleAndTx">
  <p:cSld name="VERTICAL_TITLE_AND_VERTICAL_TEXT">
    <p:spTree>
      <p:nvGrpSpPr>
        <p:cNvPr id="1" name="Shape 80"/>
        <p:cNvGrpSpPr/>
        <p:nvPr/>
      </p:nvGrpSpPr>
      <p:grpSpPr>
        <a:xfrm>
          <a:off x="0" y="0"/>
          <a:ext cx="0" cy="0"/>
          <a:chOff x="0" y="0"/>
          <a:chExt cx="0" cy="0"/>
        </a:xfrm>
      </p:grpSpPr>
      <p:sp>
        <p:nvSpPr>
          <p:cNvPr id="81" name="Google Shape;81;p12"/>
          <p:cNvSpPr txBox="1">
            <a:spLocks noGrp="1"/>
          </p:cNvSpPr>
          <p:nvPr>
            <p:ph type="title"/>
          </p:nvPr>
        </p:nvSpPr>
        <p:spPr>
          <a:xfrm rot="5400000">
            <a:off x="7334250" y="2152650"/>
            <a:ext cx="5410200" cy="2628900"/>
          </a:xfrm>
          <a:prstGeom prst="rect">
            <a:avLst/>
          </a:prstGeom>
          <a:noFill/>
          <a:ln>
            <a:noFill/>
          </a:ln>
        </p:spPr>
        <p:txBody>
          <a:bodyPr spcFirstLastPara="1" wrap="square" lIns="45700" tIns="91425" rIns="45700" bIns="91425"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2" name="Google Shape;82;p12"/>
          <p:cNvSpPr txBox="1">
            <a:spLocks noGrp="1"/>
          </p:cNvSpPr>
          <p:nvPr>
            <p:ph type="body" idx="1"/>
          </p:nvPr>
        </p:nvSpPr>
        <p:spPr>
          <a:xfrm rot="5400000">
            <a:off x="2076450" y="-323850"/>
            <a:ext cx="5410200" cy="758190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83" name="Google Shape;83;p12"/>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84" name="Google Shape;84;p12"/>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85" name="Google Shape;85;p12"/>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cxnSp>
        <p:nvCxnSpPr>
          <p:cNvPr id="86" name="Google Shape;86;p12"/>
          <p:cNvCxnSpPr/>
          <p:nvPr/>
        </p:nvCxnSpPr>
        <p:spPr>
          <a:xfrm rot="10800000">
            <a:off x="10058400" y="59263"/>
            <a:ext cx="0" cy="914400"/>
          </a:xfrm>
          <a:prstGeom prst="straightConnector1">
            <a:avLst/>
          </a:prstGeom>
          <a:noFill/>
          <a:ln w="19050" cap="flat" cmpd="sng">
            <a:solidFill>
              <a:schemeClr val="accent2"/>
            </a:solidFill>
            <a:prstDash val="solid"/>
            <a:round/>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type="obj">
  <p:cSld name="OBJEC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 name="Google Shape;22;p3"/>
          <p:cNvSpPr txBox="1">
            <a:spLocks noGrp="1"/>
          </p:cNvSpPr>
          <p:nvPr>
            <p:ph type="body" idx="1"/>
          </p:nvPr>
        </p:nvSpPr>
        <p:spPr>
          <a:xfrm>
            <a:off x="1024128" y="2286000"/>
            <a:ext cx="9720071" cy="402336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23" name="Google Shape;23;p3"/>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24" name="Google Shape;24;p3"/>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25" name="Google Shape;25;p3"/>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om" type="blank">
  <p:cSld name="BLANK">
    <p:spTree>
      <p:nvGrpSpPr>
        <p:cNvPr id="1" name="Shape 26"/>
        <p:cNvGrpSpPr/>
        <p:nvPr/>
      </p:nvGrpSpPr>
      <p:grpSpPr>
        <a:xfrm>
          <a:off x="0" y="0"/>
          <a:ext cx="0" cy="0"/>
          <a:chOff x="0" y="0"/>
          <a:chExt cx="0" cy="0"/>
        </a:xfrm>
      </p:grpSpPr>
      <p:sp>
        <p:nvSpPr>
          <p:cNvPr id="27" name="Google Shape;27;p4"/>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28" name="Google Shape;28;p4"/>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29" name="Google Shape;29;p4"/>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Avsnittsrubrik" type="secHead">
  <p:cSld name="SECTION_HEADER">
    <p:spTree>
      <p:nvGrpSpPr>
        <p:cNvPr id="1" name="Shape 30"/>
        <p:cNvGrpSpPr/>
        <p:nvPr/>
      </p:nvGrpSpPr>
      <p:grpSpPr>
        <a:xfrm>
          <a:off x="0" y="0"/>
          <a:ext cx="0" cy="0"/>
          <a:chOff x="0" y="0"/>
          <a:chExt cx="0" cy="0"/>
        </a:xfrm>
      </p:grpSpPr>
      <p:sp>
        <p:nvSpPr>
          <p:cNvPr id="31" name="Google Shape;31;p5"/>
          <p:cNvSpPr/>
          <p:nvPr/>
        </p:nvSpPr>
        <p:spPr>
          <a:xfrm>
            <a:off x="0" y="-1"/>
            <a:ext cx="12192000" cy="4572000"/>
          </a:xfrm>
          <a:prstGeom prst="rect">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 name="Google Shape;32;p5"/>
          <p:cNvSpPr txBox="1">
            <a:spLocks noGrp="1"/>
          </p:cNvSpPr>
          <p:nvPr>
            <p:ph type="title"/>
          </p:nvPr>
        </p:nvSpPr>
        <p:spPr>
          <a:xfrm>
            <a:off x="457200" y="4960137"/>
            <a:ext cx="7772400" cy="1463040"/>
          </a:xfrm>
          <a:prstGeom prst="rect">
            <a:avLst/>
          </a:prstGeom>
          <a:noFill/>
          <a:ln>
            <a:noFill/>
          </a:ln>
        </p:spPr>
        <p:txBody>
          <a:bodyPr spcFirstLastPara="1" wrap="square" lIns="91425" tIns="45700" rIns="91425" bIns="45700" anchor="ctr" anchorCtr="0"/>
          <a:lstStyle>
            <a:lvl1pPr marR="0" lvl="0" algn="r"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 name="Google Shape;33;p5"/>
          <p:cNvSpPr txBox="1">
            <a:spLocks noGrp="1"/>
          </p:cNvSpPr>
          <p:nvPr>
            <p:ph type="body" idx="1"/>
          </p:nvPr>
        </p:nvSpPr>
        <p:spPr>
          <a:xfrm>
            <a:off x="8610600" y="4960137"/>
            <a:ext cx="3200400" cy="1463040"/>
          </a:xfrm>
          <a:prstGeom prst="rect">
            <a:avLst/>
          </a:prstGeom>
          <a:noFill/>
          <a:ln>
            <a:noFill/>
          </a:ln>
        </p:spPr>
        <p:txBody>
          <a:bodyPr spcFirstLastPara="1" wrap="square" lIns="91425" tIns="45700" rIns="91425" bIns="45700" anchor="ctr" anchorCtr="0"/>
          <a:lstStyle>
            <a:lvl1pPr marL="457200" marR="0" lvl="0" indent="-228600" algn="l" rtl="0">
              <a:lnSpc>
                <a:spcPct val="100000"/>
              </a:lnSpc>
              <a:spcBef>
                <a:spcPts val="0"/>
              </a:spcBef>
              <a:spcAft>
                <a:spcPts val="0"/>
              </a:spcAft>
              <a:buClr>
                <a:schemeClr val="accent2"/>
              </a:buClr>
              <a:buSzPts val="1800"/>
              <a:buFont typeface="Questrial"/>
              <a:buNone/>
              <a:defRPr sz="1800" b="0" i="0" u="none" strike="noStrike" cap="none">
                <a:solidFill>
                  <a:srgbClr val="464132"/>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1800"/>
              <a:buFont typeface="Noto Sans Symbols"/>
              <a:buNone/>
              <a:defRPr sz="1800" b="0" i="0" u="none" strike="noStrike" cap="none">
                <a:solidFill>
                  <a:srgbClr val="8C8B8A"/>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600"/>
              <a:buFont typeface="Noto Sans Symbols"/>
              <a:buNone/>
              <a:defRPr sz="1600" b="0" i="0" u="none" strike="noStrike" cap="none">
                <a:solidFill>
                  <a:srgbClr val="8C8B8A"/>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1400"/>
              <a:buFont typeface="Noto Sans Symbols"/>
              <a:buNone/>
              <a:defRPr sz="1400" b="0" i="0" u="none" strike="noStrike" cap="none">
                <a:solidFill>
                  <a:srgbClr val="8C8B8A"/>
                </a:solidFill>
                <a:latin typeface="Questrial"/>
                <a:ea typeface="Questrial"/>
                <a:cs typeface="Questrial"/>
                <a:sym typeface="Questrial"/>
              </a:defRPr>
            </a:lvl9pPr>
          </a:lstStyle>
          <a:p>
            <a:endParaRPr/>
          </a:p>
        </p:txBody>
      </p:sp>
      <p:sp>
        <p:nvSpPr>
          <p:cNvPr id="34" name="Google Shape;34;p5"/>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35" name="Google Shape;35;p5"/>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36" name="Google Shape;36;p5"/>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cxnSp>
        <p:nvCxnSpPr>
          <p:cNvPr id="37" name="Google Shape;37;p5"/>
          <p:cNvCxnSpPr/>
          <p:nvPr/>
        </p:nvCxnSpPr>
        <p:spPr>
          <a:xfrm rot="10800000">
            <a:off x="8386842" y="5264106"/>
            <a:ext cx="0" cy="914400"/>
          </a:xfrm>
          <a:prstGeom prst="straightConnector1">
            <a:avLst/>
          </a:prstGeom>
          <a:noFill/>
          <a:ln w="19050" cap="flat" cmpd="sng">
            <a:solidFill>
              <a:schemeClr val="accent3"/>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vå delar" type="twoObj">
  <p:cSld name="TWO_OBJECTS">
    <p:spTree>
      <p:nvGrpSpPr>
        <p:cNvPr id="1" name="Shape 38"/>
        <p:cNvGrpSpPr/>
        <p:nvPr/>
      </p:nvGrpSpPr>
      <p:grpSpPr>
        <a:xfrm>
          <a:off x="0" y="0"/>
          <a:ext cx="0" cy="0"/>
          <a:chOff x="0" y="0"/>
          <a:chExt cx="0" cy="0"/>
        </a:xfrm>
      </p:grpSpPr>
      <p:sp>
        <p:nvSpPr>
          <p:cNvPr id="39" name="Google Shape;39;p6"/>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0" name="Google Shape;40;p6"/>
          <p:cNvSpPr txBox="1">
            <a:spLocks noGrp="1"/>
          </p:cNvSpPr>
          <p:nvPr>
            <p:ph type="body" idx="1"/>
          </p:nvPr>
        </p:nvSpPr>
        <p:spPr>
          <a:xfrm>
            <a:off x="1024128" y="2286000"/>
            <a:ext cx="4754880" cy="402336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41" name="Google Shape;41;p6"/>
          <p:cNvSpPr txBox="1">
            <a:spLocks noGrp="1"/>
          </p:cNvSpPr>
          <p:nvPr>
            <p:ph type="body" idx="2"/>
          </p:nvPr>
        </p:nvSpPr>
        <p:spPr>
          <a:xfrm>
            <a:off x="5989320" y="2286000"/>
            <a:ext cx="4754880" cy="402336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42" name="Google Shape;42;p6"/>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43" name="Google Shape;43;p6"/>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44" name="Google Shape;44;p6"/>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Jämförelse" type="twoTxTwoObj">
  <p:cSld name="TWO_OBJECTS_WITH_TEXT">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7"/>
          <p:cNvSpPr txBox="1">
            <a:spLocks noGrp="1"/>
          </p:cNvSpPr>
          <p:nvPr>
            <p:ph type="body" idx="1"/>
          </p:nvPr>
        </p:nvSpPr>
        <p:spPr>
          <a:xfrm>
            <a:off x="1024128" y="2179636"/>
            <a:ext cx="4754880" cy="822960"/>
          </a:xfrm>
          <a:prstGeom prst="rect">
            <a:avLst/>
          </a:prstGeom>
          <a:noFill/>
          <a:ln>
            <a:noFill/>
          </a:ln>
        </p:spPr>
        <p:txBody>
          <a:bodyPr spcFirstLastPara="1" wrap="square" lIns="137150" tIns="45700" rIns="137150" bIns="45700" anchor="ctr" anchorCtr="0"/>
          <a:lstStyle>
            <a:lvl1pPr marL="457200" marR="0" lvl="0" indent="-228600" algn="l" rtl="0">
              <a:lnSpc>
                <a:spcPct val="90000"/>
              </a:lnSpc>
              <a:spcBef>
                <a:spcPts val="0"/>
              </a:spcBef>
              <a:spcAft>
                <a:spcPts val="0"/>
              </a:spcAft>
              <a:buClr>
                <a:schemeClr val="accent2"/>
              </a:buClr>
              <a:buSzPts val="2300"/>
              <a:buFont typeface="Questrial"/>
              <a:buNone/>
              <a:defRPr sz="2300" b="0" i="0" u="none" strike="noStrike" cap="none">
                <a:solidFill>
                  <a:srgbClr val="679B9A"/>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2000"/>
              <a:buFont typeface="Noto Sans Symbols"/>
              <a:buNone/>
              <a:defRPr sz="2000" b="1" i="0" u="none" strike="noStrike" cap="none">
                <a:solidFill>
                  <a:schemeClr val="dk1"/>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800"/>
              <a:buFont typeface="Noto Sans Symbols"/>
              <a:buNone/>
              <a:defRPr sz="1800" b="1" i="0" u="none" strike="noStrike" cap="none">
                <a:solidFill>
                  <a:schemeClr val="dk1"/>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9pPr>
          </a:lstStyle>
          <a:p>
            <a:endParaRPr/>
          </a:p>
        </p:txBody>
      </p:sp>
      <p:sp>
        <p:nvSpPr>
          <p:cNvPr id="48" name="Google Shape;48;p7"/>
          <p:cNvSpPr txBox="1">
            <a:spLocks noGrp="1"/>
          </p:cNvSpPr>
          <p:nvPr>
            <p:ph type="body" idx="2"/>
          </p:nvPr>
        </p:nvSpPr>
        <p:spPr>
          <a:xfrm>
            <a:off x="1024128" y="2967788"/>
            <a:ext cx="4754880" cy="3341572"/>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49" name="Google Shape;49;p7"/>
          <p:cNvSpPr txBox="1">
            <a:spLocks noGrp="1"/>
          </p:cNvSpPr>
          <p:nvPr>
            <p:ph type="body" idx="3"/>
          </p:nvPr>
        </p:nvSpPr>
        <p:spPr>
          <a:xfrm>
            <a:off x="5989320" y="2179636"/>
            <a:ext cx="4754880" cy="822960"/>
          </a:xfrm>
          <a:prstGeom prst="rect">
            <a:avLst/>
          </a:prstGeom>
          <a:noFill/>
          <a:ln>
            <a:noFill/>
          </a:ln>
        </p:spPr>
        <p:txBody>
          <a:bodyPr spcFirstLastPara="1" wrap="square" lIns="137150" tIns="45700" rIns="137150" bIns="45700" anchor="ctr" anchorCtr="0"/>
          <a:lstStyle>
            <a:lvl1pPr marL="457200" marR="0" lvl="0" indent="-228600" algn="l" rtl="0">
              <a:lnSpc>
                <a:spcPct val="90000"/>
              </a:lnSpc>
              <a:spcBef>
                <a:spcPts val="0"/>
              </a:spcBef>
              <a:spcAft>
                <a:spcPts val="0"/>
              </a:spcAft>
              <a:buClr>
                <a:schemeClr val="accent2"/>
              </a:buClr>
              <a:buSzPts val="2300"/>
              <a:buFont typeface="Questrial"/>
              <a:buNone/>
              <a:defRPr sz="2300" b="0" i="0" u="none" strike="noStrike" cap="none">
                <a:solidFill>
                  <a:srgbClr val="679B9A"/>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2000"/>
              <a:buFont typeface="Noto Sans Symbols"/>
              <a:buNone/>
              <a:defRPr sz="2000" b="1" i="0" u="none" strike="noStrike" cap="none">
                <a:solidFill>
                  <a:schemeClr val="dk1"/>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800"/>
              <a:buFont typeface="Noto Sans Symbols"/>
              <a:buNone/>
              <a:defRPr sz="1800" b="1" i="0" u="none" strike="noStrike" cap="none">
                <a:solidFill>
                  <a:schemeClr val="dk1"/>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1600"/>
              <a:buFont typeface="Noto Sans Symbols"/>
              <a:buNone/>
              <a:defRPr sz="1600" b="1" i="0" u="none" strike="noStrike" cap="none">
                <a:solidFill>
                  <a:schemeClr val="dk1"/>
                </a:solidFill>
                <a:latin typeface="Questrial"/>
                <a:ea typeface="Questrial"/>
                <a:cs typeface="Questrial"/>
                <a:sym typeface="Questrial"/>
              </a:defRPr>
            </a:lvl9pPr>
          </a:lstStyle>
          <a:p>
            <a:endParaRPr/>
          </a:p>
        </p:txBody>
      </p:sp>
      <p:sp>
        <p:nvSpPr>
          <p:cNvPr id="50" name="Google Shape;50;p7"/>
          <p:cNvSpPr txBox="1">
            <a:spLocks noGrp="1"/>
          </p:cNvSpPr>
          <p:nvPr>
            <p:ph type="body" idx="4"/>
          </p:nvPr>
        </p:nvSpPr>
        <p:spPr>
          <a:xfrm>
            <a:off x="5989320" y="2967788"/>
            <a:ext cx="4754880" cy="3341572"/>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51" name="Google Shape;51;p7"/>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52" name="Google Shape;52;p7"/>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53" name="Google Shape;53;p7"/>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54"/>
        <p:cNvGrpSpPr/>
        <p:nvPr/>
      </p:nvGrpSpPr>
      <p:grpSpPr>
        <a:xfrm>
          <a:off x="0" y="0"/>
          <a:ext cx="0" cy="0"/>
          <a:chOff x="0" y="0"/>
          <a:chExt cx="0" cy="0"/>
        </a:xfrm>
      </p:grpSpPr>
      <p:sp>
        <p:nvSpPr>
          <p:cNvPr id="55" name="Google Shape;55;p8"/>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Google Shape;56;p8"/>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57" name="Google Shape;57;p8"/>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58" name="Google Shape;58;p8"/>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med bildtext" type="objTx">
  <p:cSld name="OBJECT_WITH_CAPTION_TEXT">
    <p:spTree>
      <p:nvGrpSpPr>
        <p:cNvPr id="1" name="Shape 59"/>
        <p:cNvGrpSpPr/>
        <p:nvPr/>
      </p:nvGrpSpPr>
      <p:grpSpPr>
        <a:xfrm>
          <a:off x="0" y="0"/>
          <a:ext cx="0" cy="0"/>
          <a:chOff x="0" y="0"/>
          <a:chExt cx="0" cy="0"/>
        </a:xfrm>
      </p:grpSpPr>
      <p:sp>
        <p:nvSpPr>
          <p:cNvPr id="60" name="Google Shape;60;p9"/>
          <p:cNvSpPr txBox="1">
            <a:spLocks noGrp="1"/>
          </p:cNvSpPr>
          <p:nvPr>
            <p:ph type="title"/>
          </p:nvPr>
        </p:nvSpPr>
        <p:spPr>
          <a:xfrm>
            <a:off x="1024128" y="471509"/>
            <a:ext cx="4389120" cy="1737360"/>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4000"/>
              <a:buFont typeface="Questrial"/>
              <a:buNone/>
              <a:defRPr sz="4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1" name="Google Shape;61;p9"/>
          <p:cNvSpPr txBox="1">
            <a:spLocks noGrp="1"/>
          </p:cNvSpPr>
          <p:nvPr>
            <p:ph type="body" idx="1"/>
          </p:nvPr>
        </p:nvSpPr>
        <p:spPr>
          <a:xfrm>
            <a:off x="5715000" y="822960"/>
            <a:ext cx="5678424" cy="5184648"/>
          </a:xfrm>
          <a:prstGeom prst="rect">
            <a:avLst/>
          </a:prstGeom>
          <a:noFill/>
          <a:ln>
            <a:noFill/>
          </a:ln>
        </p:spPr>
        <p:txBody>
          <a:bodyPr spcFirstLastPara="1" wrap="square" lIns="45700" tIns="45700" rIns="45700" bIns="45700" anchor="t" anchorCtr="0"/>
          <a:lstStyle>
            <a:lvl1pPr marL="457200" marR="0" lvl="0" indent="-381000" algn="l" rtl="0">
              <a:lnSpc>
                <a:spcPct val="90000"/>
              </a:lnSpc>
              <a:spcBef>
                <a:spcPts val="1200"/>
              </a:spcBef>
              <a:spcAft>
                <a:spcPts val="0"/>
              </a:spcAft>
              <a:buClr>
                <a:schemeClr val="accent2"/>
              </a:buClr>
              <a:buSzPts val="2400"/>
              <a:buFont typeface="Questrial"/>
              <a:buChar char=" "/>
              <a:defRPr sz="2400" b="0" i="0" u="none" strike="noStrike" cap="none">
                <a:solidFill>
                  <a:schemeClr val="dk1"/>
                </a:solidFill>
                <a:latin typeface="Questrial"/>
                <a:ea typeface="Questrial"/>
                <a:cs typeface="Questrial"/>
                <a:sym typeface="Questrial"/>
              </a:defRPr>
            </a:lvl1pPr>
            <a:lvl2pPr marL="914400" marR="0" lvl="1" indent="-355600" algn="l" rtl="0">
              <a:lnSpc>
                <a:spcPct val="90000"/>
              </a:lnSpc>
              <a:spcBef>
                <a:spcPts val="200"/>
              </a:spcBef>
              <a:spcAft>
                <a:spcPts val="0"/>
              </a:spcAft>
              <a:buClr>
                <a:schemeClr val="accent2"/>
              </a:buClr>
              <a:buSzPts val="2000"/>
              <a:buFont typeface="Noto Sans Symbols"/>
              <a:buChar char="•"/>
              <a:defRPr sz="2000" b="0" i="0" u="none" strike="noStrike" cap="none">
                <a:solidFill>
                  <a:schemeClr val="dk1"/>
                </a:solidFill>
                <a:latin typeface="Questrial"/>
                <a:ea typeface="Questrial"/>
                <a:cs typeface="Questrial"/>
                <a:sym typeface="Questrial"/>
              </a:defRPr>
            </a:lvl2pPr>
            <a:lvl3pPr marL="1371600" marR="0" lvl="2"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3pPr>
            <a:lvl4pPr marL="1828800" marR="0" lvl="3"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4pPr>
            <a:lvl5pPr marL="2286000" marR="0" lvl="4"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5pPr>
            <a:lvl6pPr marL="2743200" marR="0" lvl="5"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6pPr>
            <a:lvl7pPr marL="3200400" marR="0" lvl="6"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7pPr>
            <a:lvl8pPr marL="3657600" marR="0" lvl="7" indent="-330200" algn="l" rtl="0">
              <a:lnSpc>
                <a:spcPct val="90000"/>
              </a:lnSpc>
              <a:spcBef>
                <a:spcPts val="400"/>
              </a:spcBef>
              <a:spcAft>
                <a:spcPts val="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8pPr>
            <a:lvl9pPr marL="4114800" marR="0" lvl="8" indent="-330200" algn="l" rtl="0">
              <a:lnSpc>
                <a:spcPct val="90000"/>
              </a:lnSpc>
              <a:spcBef>
                <a:spcPts val="400"/>
              </a:spcBef>
              <a:spcAft>
                <a:spcPts val="400"/>
              </a:spcAft>
              <a:buClr>
                <a:schemeClr val="accent2"/>
              </a:buClr>
              <a:buSzPts val="1600"/>
              <a:buFont typeface="Noto Sans Symbols"/>
              <a:buChar char="•"/>
              <a:defRPr sz="1600" b="0" i="0" u="none" strike="noStrike" cap="none">
                <a:solidFill>
                  <a:schemeClr val="dk1"/>
                </a:solidFill>
                <a:latin typeface="Questrial"/>
                <a:ea typeface="Questrial"/>
                <a:cs typeface="Questrial"/>
                <a:sym typeface="Questrial"/>
              </a:defRPr>
            </a:lvl9pPr>
          </a:lstStyle>
          <a:p>
            <a:endParaRPr/>
          </a:p>
        </p:txBody>
      </p:sp>
      <p:sp>
        <p:nvSpPr>
          <p:cNvPr id="62" name="Google Shape;62;p9"/>
          <p:cNvSpPr txBox="1">
            <a:spLocks noGrp="1"/>
          </p:cNvSpPr>
          <p:nvPr>
            <p:ph type="body" idx="2"/>
          </p:nvPr>
        </p:nvSpPr>
        <p:spPr>
          <a:xfrm>
            <a:off x="1024128" y="2257506"/>
            <a:ext cx="4389120" cy="3762294"/>
          </a:xfrm>
          <a:prstGeom prst="rect">
            <a:avLst/>
          </a:prstGeom>
          <a:noFill/>
          <a:ln>
            <a:noFill/>
          </a:ln>
        </p:spPr>
        <p:txBody>
          <a:bodyPr spcFirstLastPara="1" wrap="square" lIns="91425" tIns="45700" rIns="91425" bIns="45700" anchor="t" anchorCtr="0"/>
          <a:lstStyle>
            <a:lvl1pPr marL="457200" marR="0" lvl="0" indent="-228600" algn="l" rtl="0">
              <a:lnSpc>
                <a:spcPct val="108000"/>
              </a:lnSpc>
              <a:spcBef>
                <a:spcPts val="600"/>
              </a:spcBef>
              <a:spcAft>
                <a:spcPts val="0"/>
              </a:spcAft>
              <a:buClr>
                <a:schemeClr val="accent2"/>
              </a:buClr>
              <a:buSzPts val="1600"/>
              <a:buFont typeface="Questrial"/>
              <a:buNone/>
              <a:defRPr sz="1600" b="0" i="0" u="none" strike="noStrike" cap="none">
                <a:solidFill>
                  <a:schemeClr val="dk1"/>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1200"/>
              <a:buFont typeface="Noto Sans Symbols"/>
              <a:buNone/>
              <a:defRPr sz="1200" b="0" i="0" u="none" strike="noStrike" cap="none">
                <a:solidFill>
                  <a:schemeClr val="dk1"/>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900"/>
              <a:buFont typeface="Noto Sans Symbols"/>
              <a:buNone/>
              <a:defRPr sz="900" b="0" i="0" u="none" strike="noStrike" cap="none">
                <a:solidFill>
                  <a:schemeClr val="dk1"/>
                </a:solidFill>
                <a:latin typeface="Questrial"/>
                <a:ea typeface="Questrial"/>
                <a:cs typeface="Questrial"/>
                <a:sym typeface="Questrial"/>
              </a:defRPr>
            </a:lvl9pPr>
          </a:lstStyle>
          <a:p>
            <a:endParaRPr/>
          </a:p>
        </p:txBody>
      </p:sp>
      <p:sp>
        <p:nvSpPr>
          <p:cNvPr id="63" name="Google Shape;63;p9"/>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64" name="Google Shape;64;p9"/>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65" name="Google Shape;65;p9"/>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Bild med bildtext" type="picTx">
  <p:cSld name="PICTURE_WITH_CAPTION_TEXT">
    <p:spTree>
      <p:nvGrpSpPr>
        <p:cNvPr id="1" name="Shape 66"/>
        <p:cNvGrpSpPr/>
        <p:nvPr/>
      </p:nvGrpSpPr>
      <p:grpSpPr>
        <a:xfrm>
          <a:off x="0" y="0"/>
          <a:ext cx="0" cy="0"/>
          <a:chOff x="0" y="0"/>
          <a:chExt cx="0" cy="0"/>
        </a:xfrm>
      </p:grpSpPr>
      <p:sp>
        <p:nvSpPr>
          <p:cNvPr id="67" name="Google Shape;67;p10"/>
          <p:cNvSpPr txBox="1">
            <a:spLocks noGrp="1"/>
          </p:cNvSpPr>
          <p:nvPr>
            <p:ph type="title"/>
          </p:nvPr>
        </p:nvSpPr>
        <p:spPr>
          <a:xfrm>
            <a:off x="457200" y="4960138"/>
            <a:ext cx="7772400" cy="1463040"/>
          </a:xfrm>
          <a:prstGeom prst="rect">
            <a:avLst/>
          </a:prstGeom>
          <a:noFill/>
          <a:ln>
            <a:noFill/>
          </a:ln>
        </p:spPr>
        <p:txBody>
          <a:bodyPr spcFirstLastPara="1" wrap="square" lIns="91425" tIns="45700" rIns="91425" bIns="45700" anchor="ctr" anchorCtr="0"/>
          <a:lstStyle>
            <a:lvl1pPr marR="0" lvl="0" algn="r"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8" name="Google Shape;68;p10"/>
          <p:cNvSpPr>
            <a:spLocks noGrp="1"/>
          </p:cNvSpPr>
          <p:nvPr>
            <p:ph type="pic" idx="2"/>
          </p:nvPr>
        </p:nvSpPr>
        <p:spPr>
          <a:xfrm>
            <a:off x="0" y="-1"/>
            <a:ext cx="12188952" cy="4572000"/>
          </a:xfrm>
          <a:prstGeom prst="rect">
            <a:avLst/>
          </a:prstGeom>
          <a:solidFill>
            <a:srgbClr val="C3D7D7"/>
          </a:solidFill>
          <a:ln>
            <a:noFill/>
          </a:ln>
        </p:spPr>
        <p:txBody>
          <a:bodyPr spcFirstLastPara="1" wrap="square" lIns="457200" tIns="365750" rIns="45700" bIns="45700" anchor="t" anchorCtr="0"/>
          <a:lstStyle>
            <a:lvl1pPr marR="0" lvl="0" algn="l" rtl="0">
              <a:lnSpc>
                <a:spcPct val="90000"/>
              </a:lnSpc>
              <a:spcBef>
                <a:spcPts val="1200"/>
              </a:spcBef>
              <a:spcAft>
                <a:spcPts val="0"/>
              </a:spcAft>
              <a:buClr>
                <a:schemeClr val="accent2"/>
              </a:buClr>
              <a:buSzPts val="3200"/>
              <a:buFont typeface="Questrial"/>
              <a:buNone/>
              <a:defRPr sz="3200" b="0" i="0" u="none" strike="noStrike" cap="none">
                <a:solidFill>
                  <a:schemeClr val="dk1"/>
                </a:solidFill>
                <a:latin typeface="Questrial"/>
                <a:ea typeface="Questrial"/>
                <a:cs typeface="Questrial"/>
                <a:sym typeface="Questrial"/>
              </a:defRPr>
            </a:lvl1pPr>
            <a:lvl2pPr marR="0" lvl="1" algn="l" rtl="0">
              <a:lnSpc>
                <a:spcPct val="90000"/>
              </a:lnSpc>
              <a:spcBef>
                <a:spcPts val="200"/>
              </a:spcBef>
              <a:spcAft>
                <a:spcPts val="0"/>
              </a:spcAft>
              <a:buClr>
                <a:schemeClr val="accent2"/>
              </a:buClr>
              <a:buSzPts val="2800"/>
              <a:buFont typeface="Noto Sans Symbols"/>
              <a:buNone/>
              <a:defRPr sz="2800" b="0" i="0" u="none" strike="noStrike" cap="none">
                <a:solidFill>
                  <a:schemeClr val="dk1"/>
                </a:solidFill>
                <a:latin typeface="Questrial"/>
                <a:ea typeface="Questrial"/>
                <a:cs typeface="Questrial"/>
                <a:sym typeface="Questrial"/>
              </a:defRPr>
            </a:lvl2pPr>
            <a:lvl3pPr marR="0" lvl="2" algn="l" rtl="0">
              <a:lnSpc>
                <a:spcPct val="90000"/>
              </a:lnSpc>
              <a:spcBef>
                <a:spcPts val="400"/>
              </a:spcBef>
              <a:spcAft>
                <a:spcPts val="0"/>
              </a:spcAft>
              <a:buClr>
                <a:schemeClr val="accent2"/>
              </a:buClr>
              <a:buSzPts val="2400"/>
              <a:buFont typeface="Noto Sans Symbols"/>
              <a:buNone/>
              <a:defRPr sz="2400" b="0" i="0" u="none" strike="noStrike" cap="none">
                <a:solidFill>
                  <a:schemeClr val="dk1"/>
                </a:solidFill>
                <a:latin typeface="Questrial"/>
                <a:ea typeface="Questrial"/>
                <a:cs typeface="Questrial"/>
                <a:sym typeface="Questrial"/>
              </a:defRPr>
            </a:lvl3pPr>
            <a:lvl4pPr marR="0" lvl="3"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4pPr>
            <a:lvl5pPr marR="0" lvl="4"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5pPr>
            <a:lvl6pPr marR="0" lvl="5"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6pPr>
            <a:lvl7pPr marR="0" lvl="6"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7pPr>
            <a:lvl8pPr marR="0" lvl="7" algn="l" rtl="0">
              <a:lnSpc>
                <a:spcPct val="90000"/>
              </a:lnSpc>
              <a:spcBef>
                <a:spcPts val="400"/>
              </a:spcBef>
              <a:spcAft>
                <a:spcPts val="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8pPr>
            <a:lvl9pPr marR="0" lvl="8" algn="l" rtl="0">
              <a:lnSpc>
                <a:spcPct val="90000"/>
              </a:lnSpc>
              <a:spcBef>
                <a:spcPts val="400"/>
              </a:spcBef>
              <a:spcAft>
                <a:spcPts val="400"/>
              </a:spcAft>
              <a:buClr>
                <a:schemeClr val="accent2"/>
              </a:buClr>
              <a:buSzPts val="2000"/>
              <a:buFont typeface="Noto Sans Symbols"/>
              <a:buNone/>
              <a:defRPr sz="2000" b="0" i="0" u="none" strike="noStrike" cap="none">
                <a:solidFill>
                  <a:schemeClr val="dk1"/>
                </a:solidFill>
                <a:latin typeface="Questrial"/>
                <a:ea typeface="Questrial"/>
                <a:cs typeface="Questrial"/>
                <a:sym typeface="Questrial"/>
              </a:defRPr>
            </a:lvl9pPr>
          </a:lstStyle>
          <a:p>
            <a:endParaRPr/>
          </a:p>
        </p:txBody>
      </p:sp>
      <p:sp>
        <p:nvSpPr>
          <p:cNvPr id="69" name="Google Shape;69;p10"/>
          <p:cNvSpPr txBox="1">
            <a:spLocks noGrp="1"/>
          </p:cNvSpPr>
          <p:nvPr>
            <p:ph type="body" idx="1"/>
          </p:nvPr>
        </p:nvSpPr>
        <p:spPr>
          <a:xfrm>
            <a:off x="8610600" y="4960138"/>
            <a:ext cx="3200400" cy="1463040"/>
          </a:xfrm>
          <a:prstGeom prst="rect">
            <a:avLst/>
          </a:prstGeom>
          <a:noFill/>
          <a:ln>
            <a:noFill/>
          </a:ln>
        </p:spPr>
        <p:txBody>
          <a:bodyPr spcFirstLastPara="1" wrap="square" lIns="91425" tIns="45700" rIns="91425" bIns="45700" anchor="ctr" anchorCtr="0"/>
          <a:lstStyle>
            <a:lvl1pPr marL="457200" marR="0" lvl="0" indent="-228600" algn="l" rtl="0">
              <a:lnSpc>
                <a:spcPct val="100000"/>
              </a:lnSpc>
              <a:spcBef>
                <a:spcPts val="0"/>
              </a:spcBef>
              <a:spcAft>
                <a:spcPts val="0"/>
              </a:spcAft>
              <a:buClr>
                <a:schemeClr val="accent2"/>
              </a:buClr>
              <a:buSzPts val="1800"/>
              <a:buFont typeface="Questrial"/>
              <a:buNone/>
              <a:defRPr sz="1800" b="0" i="0" u="none" strike="noStrike" cap="none">
                <a:solidFill>
                  <a:srgbClr val="464132"/>
                </a:solidFill>
                <a:latin typeface="Questrial"/>
                <a:ea typeface="Questrial"/>
                <a:cs typeface="Questrial"/>
                <a:sym typeface="Questrial"/>
              </a:defRPr>
            </a:lvl1pPr>
            <a:lvl2pPr marL="914400" marR="0" lvl="1" indent="-228600" algn="l" rtl="0">
              <a:lnSpc>
                <a:spcPct val="90000"/>
              </a:lnSpc>
              <a:spcBef>
                <a:spcPts val="200"/>
              </a:spcBef>
              <a:spcAft>
                <a:spcPts val="0"/>
              </a:spcAft>
              <a:buClr>
                <a:schemeClr val="accent2"/>
              </a:buClr>
              <a:buSzPts val="1400"/>
              <a:buFont typeface="Noto Sans Symbols"/>
              <a:buNone/>
              <a:defRPr sz="1400" b="0" i="0" u="none" strike="noStrike" cap="none">
                <a:solidFill>
                  <a:schemeClr val="dk1"/>
                </a:solidFill>
                <a:latin typeface="Questrial"/>
                <a:ea typeface="Questrial"/>
                <a:cs typeface="Questrial"/>
                <a:sym typeface="Questrial"/>
              </a:defRPr>
            </a:lvl2pPr>
            <a:lvl3pPr marL="1371600" marR="0" lvl="2" indent="-228600" algn="l" rtl="0">
              <a:lnSpc>
                <a:spcPct val="90000"/>
              </a:lnSpc>
              <a:spcBef>
                <a:spcPts val="400"/>
              </a:spcBef>
              <a:spcAft>
                <a:spcPts val="0"/>
              </a:spcAft>
              <a:buClr>
                <a:schemeClr val="accent2"/>
              </a:buClr>
              <a:buSzPts val="1200"/>
              <a:buFont typeface="Noto Sans Symbols"/>
              <a:buNone/>
              <a:defRPr sz="1200" b="0" i="0" u="none" strike="noStrike" cap="none">
                <a:solidFill>
                  <a:schemeClr val="dk1"/>
                </a:solidFill>
                <a:latin typeface="Questrial"/>
                <a:ea typeface="Questrial"/>
                <a:cs typeface="Questrial"/>
                <a:sym typeface="Questrial"/>
              </a:defRPr>
            </a:lvl3pPr>
            <a:lvl4pPr marL="1828800" marR="0" lvl="3"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4pPr>
            <a:lvl5pPr marL="2286000" marR="0" lvl="4"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5pPr>
            <a:lvl6pPr marL="2743200" marR="0" lvl="5"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6pPr>
            <a:lvl7pPr marL="3200400" marR="0" lvl="6"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7pPr>
            <a:lvl8pPr marL="3657600" marR="0" lvl="7" indent="-228600" algn="l" rtl="0">
              <a:lnSpc>
                <a:spcPct val="90000"/>
              </a:lnSpc>
              <a:spcBef>
                <a:spcPts val="400"/>
              </a:spcBef>
              <a:spcAft>
                <a:spcPts val="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8pPr>
            <a:lvl9pPr marL="4114800" marR="0" lvl="8" indent="-228600" algn="l" rtl="0">
              <a:lnSpc>
                <a:spcPct val="90000"/>
              </a:lnSpc>
              <a:spcBef>
                <a:spcPts val="400"/>
              </a:spcBef>
              <a:spcAft>
                <a:spcPts val="400"/>
              </a:spcAft>
              <a:buClr>
                <a:schemeClr val="accent2"/>
              </a:buClr>
              <a:buSzPts val="1000"/>
              <a:buFont typeface="Noto Sans Symbols"/>
              <a:buNone/>
              <a:defRPr sz="1000" b="0" i="0" u="none" strike="noStrike" cap="none">
                <a:solidFill>
                  <a:schemeClr val="dk1"/>
                </a:solidFill>
                <a:latin typeface="Questrial"/>
                <a:ea typeface="Questrial"/>
                <a:cs typeface="Questrial"/>
                <a:sym typeface="Questrial"/>
              </a:defRPr>
            </a:lvl9pPr>
          </a:lstStyle>
          <a:p>
            <a:endParaRPr/>
          </a:p>
        </p:txBody>
      </p:sp>
      <p:sp>
        <p:nvSpPr>
          <p:cNvPr id="70" name="Google Shape;70;p10"/>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71" name="Google Shape;71;p10"/>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72" name="Google Shape;72;p10"/>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a:solidFill>
                  <a:srgbClr val="464132"/>
                </a:solidFill>
                <a:latin typeface="Questrial"/>
                <a:ea typeface="Questrial"/>
                <a:cs typeface="Questrial"/>
                <a:sym typeface="Questrial"/>
              </a:defRPr>
            </a:lvl1pPr>
            <a:lvl2pPr marL="0" marR="0" lvl="1" indent="0" algn="l" rtl="0">
              <a:spcBef>
                <a:spcPts val="0"/>
              </a:spcBef>
              <a:buNone/>
              <a:defRPr sz="1000">
                <a:solidFill>
                  <a:srgbClr val="464132"/>
                </a:solidFill>
                <a:latin typeface="Questrial"/>
                <a:ea typeface="Questrial"/>
                <a:cs typeface="Questrial"/>
                <a:sym typeface="Questrial"/>
              </a:defRPr>
            </a:lvl2pPr>
            <a:lvl3pPr marL="0" marR="0" lvl="2" indent="0" algn="l" rtl="0">
              <a:spcBef>
                <a:spcPts val="0"/>
              </a:spcBef>
              <a:buNone/>
              <a:defRPr sz="1000">
                <a:solidFill>
                  <a:srgbClr val="464132"/>
                </a:solidFill>
                <a:latin typeface="Questrial"/>
                <a:ea typeface="Questrial"/>
                <a:cs typeface="Questrial"/>
                <a:sym typeface="Questrial"/>
              </a:defRPr>
            </a:lvl3pPr>
            <a:lvl4pPr marL="0" marR="0" lvl="3" indent="0" algn="l" rtl="0">
              <a:spcBef>
                <a:spcPts val="0"/>
              </a:spcBef>
              <a:buNone/>
              <a:defRPr sz="1000">
                <a:solidFill>
                  <a:srgbClr val="464132"/>
                </a:solidFill>
                <a:latin typeface="Questrial"/>
                <a:ea typeface="Questrial"/>
                <a:cs typeface="Questrial"/>
                <a:sym typeface="Questrial"/>
              </a:defRPr>
            </a:lvl4pPr>
            <a:lvl5pPr marL="0" marR="0" lvl="4" indent="0" algn="l" rtl="0">
              <a:spcBef>
                <a:spcPts val="0"/>
              </a:spcBef>
              <a:buNone/>
              <a:defRPr sz="1000">
                <a:solidFill>
                  <a:srgbClr val="464132"/>
                </a:solidFill>
                <a:latin typeface="Questrial"/>
                <a:ea typeface="Questrial"/>
                <a:cs typeface="Questrial"/>
                <a:sym typeface="Questrial"/>
              </a:defRPr>
            </a:lvl5pPr>
            <a:lvl6pPr marL="0" marR="0" lvl="5" indent="0" algn="l" rtl="0">
              <a:spcBef>
                <a:spcPts val="0"/>
              </a:spcBef>
              <a:buNone/>
              <a:defRPr sz="1000">
                <a:solidFill>
                  <a:srgbClr val="464132"/>
                </a:solidFill>
                <a:latin typeface="Questrial"/>
                <a:ea typeface="Questrial"/>
                <a:cs typeface="Questrial"/>
                <a:sym typeface="Questrial"/>
              </a:defRPr>
            </a:lvl6pPr>
            <a:lvl7pPr marL="0" marR="0" lvl="6" indent="0" algn="l" rtl="0">
              <a:spcBef>
                <a:spcPts val="0"/>
              </a:spcBef>
              <a:buNone/>
              <a:defRPr sz="1000">
                <a:solidFill>
                  <a:srgbClr val="464132"/>
                </a:solidFill>
                <a:latin typeface="Questrial"/>
                <a:ea typeface="Questrial"/>
                <a:cs typeface="Questrial"/>
                <a:sym typeface="Questrial"/>
              </a:defRPr>
            </a:lvl7pPr>
            <a:lvl8pPr marL="0" marR="0" lvl="7" indent="0" algn="l" rtl="0">
              <a:spcBef>
                <a:spcPts val="0"/>
              </a:spcBef>
              <a:buNone/>
              <a:defRPr sz="1000">
                <a:solidFill>
                  <a:srgbClr val="464132"/>
                </a:solidFill>
                <a:latin typeface="Questrial"/>
                <a:ea typeface="Questrial"/>
                <a:cs typeface="Questrial"/>
                <a:sym typeface="Questrial"/>
              </a:defRPr>
            </a:lvl8pPr>
            <a:lvl9pPr marL="0" marR="0" lvl="8" indent="0" algn="l" rtl="0">
              <a:spcBef>
                <a:spcPts val="0"/>
              </a:spcBef>
              <a:buNone/>
              <a:defRPr sz="1000">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cxnSp>
        <p:nvCxnSpPr>
          <p:cNvPr id="73" name="Google Shape;73;p10"/>
          <p:cNvCxnSpPr/>
          <p:nvPr/>
        </p:nvCxnSpPr>
        <p:spPr>
          <a:xfrm rot="10800000">
            <a:off x="8386842" y="5264106"/>
            <a:ext cx="0" cy="914400"/>
          </a:xfrm>
          <a:prstGeom prst="straightConnector1">
            <a:avLst/>
          </a:prstGeom>
          <a:noFill/>
          <a:ln w="19050" cap="flat" cmpd="sng">
            <a:solidFill>
              <a:schemeClr val="accent2"/>
            </a:solidFill>
            <a:prstDash val="solid"/>
            <a:round/>
            <a:headEnd type="none" w="sm" len="sm"/>
            <a:tailEnd type="none" w="sm" len="sm"/>
          </a:ln>
        </p:spPr>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lstStyle>
            <a:lvl1pPr marR="0" lvl="0" algn="l" rtl="0">
              <a:lnSpc>
                <a:spcPct val="80000"/>
              </a:lnSpc>
              <a:spcBef>
                <a:spcPts val="0"/>
              </a:spcBef>
              <a:spcAft>
                <a:spcPts val="0"/>
              </a:spcAft>
              <a:buClr>
                <a:srgbClr val="464132"/>
              </a:buClr>
              <a:buSzPts val="5000"/>
              <a:buFont typeface="Questrial"/>
              <a:buNone/>
              <a:defRPr sz="5000" b="0" i="0" u="none" strike="noStrike" cap="non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024128" y="2286000"/>
            <a:ext cx="9720071" cy="4023360"/>
          </a:xfrm>
          <a:prstGeom prst="rect">
            <a:avLst/>
          </a:prstGeom>
          <a:noFill/>
          <a:ln>
            <a:noFill/>
          </a:ln>
        </p:spPr>
        <p:txBody>
          <a:bodyPr spcFirstLastPara="1" wrap="square" lIns="45700" tIns="45700" rIns="45700" bIns="45700" anchor="t" anchorCtr="0"/>
          <a:lstStyle>
            <a:lvl1pPr marL="457200" marR="0" lvl="0" indent="-368300" algn="l" rtl="0">
              <a:lnSpc>
                <a:spcPct val="90000"/>
              </a:lnSpc>
              <a:spcBef>
                <a:spcPts val="1200"/>
              </a:spcBef>
              <a:spcAft>
                <a:spcPts val="0"/>
              </a:spcAft>
              <a:buClr>
                <a:schemeClr val="accent2"/>
              </a:buClr>
              <a:buSzPts val="2200"/>
              <a:buFont typeface="Questrial"/>
              <a:buChar char=" "/>
              <a:defRPr sz="2200" b="0" i="0" u="none" strike="noStrike" cap="none">
                <a:solidFill>
                  <a:schemeClr val="dk1"/>
                </a:solidFill>
                <a:latin typeface="Questrial"/>
                <a:ea typeface="Questrial"/>
                <a:cs typeface="Questrial"/>
                <a:sym typeface="Questrial"/>
              </a:defRPr>
            </a:lvl1pPr>
            <a:lvl2pPr marL="914400" marR="0" lvl="1" indent="-342900" algn="l" rtl="0">
              <a:lnSpc>
                <a:spcPct val="90000"/>
              </a:lnSpc>
              <a:spcBef>
                <a:spcPts val="200"/>
              </a:spcBef>
              <a:spcAft>
                <a:spcPts val="0"/>
              </a:spcAft>
              <a:buClr>
                <a:schemeClr val="accent2"/>
              </a:buClr>
              <a:buSzPts val="1800"/>
              <a:buFont typeface="Noto Sans Symbols"/>
              <a:buChar char="•"/>
              <a:defRPr sz="1800" b="0" i="0" u="none" strike="noStrike" cap="none">
                <a:solidFill>
                  <a:schemeClr val="dk1"/>
                </a:solidFill>
                <a:latin typeface="Questrial"/>
                <a:ea typeface="Questrial"/>
                <a:cs typeface="Questrial"/>
                <a:sym typeface="Questrial"/>
              </a:defRPr>
            </a:lvl2pPr>
            <a:lvl3pPr marL="1371600" marR="0" lvl="2"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3pPr>
            <a:lvl4pPr marL="1828800" marR="0" lvl="3"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4pPr>
            <a:lvl5pPr marL="2286000" marR="0" lvl="4"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5pPr>
            <a:lvl6pPr marL="2743200" marR="0" lvl="5"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6pPr>
            <a:lvl7pPr marL="3200400" marR="0" lvl="6"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7pPr>
            <a:lvl8pPr marL="3657600" marR="0" lvl="7" indent="-317500" algn="l" rtl="0">
              <a:lnSpc>
                <a:spcPct val="90000"/>
              </a:lnSpc>
              <a:spcBef>
                <a:spcPts val="400"/>
              </a:spcBef>
              <a:spcAft>
                <a:spcPts val="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8pPr>
            <a:lvl9pPr marL="4114800" marR="0" lvl="8" indent="-317500" algn="l" rtl="0">
              <a:lnSpc>
                <a:spcPct val="90000"/>
              </a:lnSpc>
              <a:spcBef>
                <a:spcPts val="400"/>
              </a:spcBef>
              <a:spcAft>
                <a:spcPts val="400"/>
              </a:spcAft>
              <a:buClr>
                <a:schemeClr val="accent2"/>
              </a:buClr>
              <a:buSzPts val="1400"/>
              <a:buFont typeface="Noto Sans Symbols"/>
              <a:buChar char="•"/>
              <a:defRPr sz="1400" b="0" i="0" u="none" strike="noStrike" cap="none">
                <a:solidFill>
                  <a:schemeClr val="dk1"/>
                </a:solidFill>
                <a:latin typeface="Questrial"/>
                <a:ea typeface="Questrial"/>
                <a:cs typeface="Questrial"/>
                <a:sym typeface="Questrial"/>
              </a:defRPr>
            </a:lvl9pPr>
          </a:lstStyle>
          <a:p>
            <a:endParaRPr/>
          </a:p>
        </p:txBody>
      </p:sp>
      <p:sp>
        <p:nvSpPr>
          <p:cNvPr id="8" name="Google Shape;8;p1"/>
          <p:cNvSpPr txBox="1">
            <a:spLocks noGrp="1"/>
          </p:cNvSpPr>
          <p:nvPr>
            <p:ph type="dt" idx="10"/>
          </p:nvPr>
        </p:nvSpPr>
        <p:spPr>
          <a:xfrm>
            <a:off x="1024128" y="6470704"/>
            <a:ext cx="2154142" cy="27432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00" b="0" i="0" u="none" strike="noStrike"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9" name="Google Shape;9;p1"/>
          <p:cNvSpPr txBox="1">
            <a:spLocks noGrp="1"/>
          </p:cNvSpPr>
          <p:nvPr>
            <p:ph type="ftr" idx="11"/>
          </p:nvPr>
        </p:nvSpPr>
        <p:spPr>
          <a:xfrm>
            <a:off x="4842932" y="6470704"/>
            <a:ext cx="5901458" cy="274320"/>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00" b="0" i="0" u="none" strike="noStrike" cap="none">
                <a:solidFill>
                  <a:srgbClr val="464132"/>
                </a:solidFill>
                <a:latin typeface="Questrial"/>
                <a:ea typeface="Questrial"/>
                <a:cs typeface="Questrial"/>
                <a:sym typeface="Questrial"/>
              </a:defRPr>
            </a:lvl1pPr>
            <a:lvl2pPr marR="0" lvl="1"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2pPr>
            <a:lvl3pPr marR="0" lvl="2"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3pPr>
            <a:lvl4pPr marR="0" lvl="3"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4pPr>
            <a:lvl5pPr marR="0" lvl="4"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5pPr>
            <a:lvl6pPr marR="0" lvl="5"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6pPr>
            <a:lvl7pPr marR="0" lvl="6"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7pPr>
            <a:lvl8pPr marR="0" lvl="7"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8pPr>
            <a:lvl9pPr marR="0" lvl="8" algn="l" rtl="0">
              <a:spcBef>
                <a:spcPts val="0"/>
              </a:spcBef>
              <a:spcAft>
                <a:spcPts val="0"/>
              </a:spcAft>
              <a:buSzPts val="1400"/>
              <a:buNone/>
              <a:defRPr sz="1800" b="0" i="0" u="none" strike="noStrike" cap="none">
                <a:solidFill>
                  <a:schemeClr val="dk1"/>
                </a:solidFill>
                <a:latin typeface="Questrial"/>
                <a:ea typeface="Questrial"/>
                <a:cs typeface="Questrial"/>
                <a:sym typeface="Questrial"/>
              </a:defRPr>
            </a:lvl9pPr>
          </a:lstStyle>
          <a:p>
            <a:endParaRPr/>
          </a:p>
        </p:txBody>
      </p:sp>
      <p:sp>
        <p:nvSpPr>
          <p:cNvPr id="10" name="Google Shape;10;p1"/>
          <p:cNvSpPr txBox="1">
            <a:spLocks noGrp="1"/>
          </p:cNvSpPr>
          <p:nvPr>
            <p:ph type="sldNum" idx="12"/>
          </p:nvPr>
        </p:nvSpPr>
        <p:spPr>
          <a:xfrm>
            <a:off x="10837334" y="6470704"/>
            <a:ext cx="973666" cy="27432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00" b="0" i="0" u="none" strike="noStrike" cap="none">
                <a:solidFill>
                  <a:srgbClr val="464132"/>
                </a:solidFill>
                <a:latin typeface="Questrial"/>
                <a:ea typeface="Questrial"/>
                <a:cs typeface="Questrial"/>
                <a:sym typeface="Questrial"/>
              </a:defRPr>
            </a:lvl1pPr>
            <a:lvl2pPr marL="0" marR="0" lvl="1" indent="0" algn="l" rtl="0">
              <a:spcBef>
                <a:spcPts val="0"/>
              </a:spcBef>
              <a:buNone/>
              <a:defRPr sz="1000" b="0" i="0" u="none" strike="noStrike" cap="none">
                <a:solidFill>
                  <a:srgbClr val="464132"/>
                </a:solidFill>
                <a:latin typeface="Questrial"/>
                <a:ea typeface="Questrial"/>
                <a:cs typeface="Questrial"/>
                <a:sym typeface="Questrial"/>
              </a:defRPr>
            </a:lvl2pPr>
            <a:lvl3pPr marL="0" marR="0" lvl="2" indent="0" algn="l" rtl="0">
              <a:spcBef>
                <a:spcPts val="0"/>
              </a:spcBef>
              <a:buNone/>
              <a:defRPr sz="1000" b="0" i="0" u="none" strike="noStrike" cap="none">
                <a:solidFill>
                  <a:srgbClr val="464132"/>
                </a:solidFill>
                <a:latin typeface="Questrial"/>
                <a:ea typeface="Questrial"/>
                <a:cs typeface="Questrial"/>
                <a:sym typeface="Questrial"/>
              </a:defRPr>
            </a:lvl3pPr>
            <a:lvl4pPr marL="0" marR="0" lvl="3" indent="0" algn="l" rtl="0">
              <a:spcBef>
                <a:spcPts val="0"/>
              </a:spcBef>
              <a:buNone/>
              <a:defRPr sz="1000" b="0" i="0" u="none" strike="noStrike" cap="none">
                <a:solidFill>
                  <a:srgbClr val="464132"/>
                </a:solidFill>
                <a:latin typeface="Questrial"/>
                <a:ea typeface="Questrial"/>
                <a:cs typeface="Questrial"/>
                <a:sym typeface="Questrial"/>
              </a:defRPr>
            </a:lvl4pPr>
            <a:lvl5pPr marL="0" marR="0" lvl="4" indent="0" algn="l" rtl="0">
              <a:spcBef>
                <a:spcPts val="0"/>
              </a:spcBef>
              <a:buNone/>
              <a:defRPr sz="1000" b="0" i="0" u="none" strike="noStrike" cap="none">
                <a:solidFill>
                  <a:srgbClr val="464132"/>
                </a:solidFill>
                <a:latin typeface="Questrial"/>
                <a:ea typeface="Questrial"/>
                <a:cs typeface="Questrial"/>
                <a:sym typeface="Questrial"/>
              </a:defRPr>
            </a:lvl5pPr>
            <a:lvl6pPr marL="0" marR="0" lvl="5" indent="0" algn="l" rtl="0">
              <a:spcBef>
                <a:spcPts val="0"/>
              </a:spcBef>
              <a:buNone/>
              <a:defRPr sz="1000" b="0" i="0" u="none" strike="noStrike" cap="none">
                <a:solidFill>
                  <a:srgbClr val="464132"/>
                </a:solidFill>
                <a:latin typeface="Questrial"/>
                <a:ea typeface="Questrial"/>
                <a:cs typeface="Questrial"/>
                <a:sym typeface="Questrial"/>
              </a:defRPr>
            </a:lvl6pPr>
            <a:lvl7pPr marL="0" marR="0" lvl="6" indent="0" algn="l" rtl="0">
              <a:spcBef>
                <a:spcPts val="0"/>
              </a:spcBef>
              <a:buNone/>
              <a:defRPr sz="1000" b="0" i="0" u="none" strike="noStrike" cap="none">
                <a:solidFill>
                  <a:srgbClr val="464132"/>
                </a:solidFill>
                <a:latin typeface="Questrial"/>
                <a:ea typeface="Questrial"/>
                <a:cs typeface="Questrial"/>
                <a:sym typeface="Questrial"/>
              </a:defRPr>
            </a:lvl7pPr>
            <a:lvl8pPr marL="0" marR="0" lvl="7" indent="0" algn="l" rtl="0">
              <a:spcBef>
                <a:spcPts val="0"/>
              </a:spcBef>
              <a:buNone/>
              <a:defRPr sz="1000" b="0" i="0" u="none" strike="noStrike" cap="none">
                <a:solidFill>
                  <a:srgbClr val="464132"/>
                </a:solidFill>
                <a:latin typeface="Questrial"/>
                <a:ea typeface="Questrial"/>
                <a:cs typeface="Questrial"/>
                <a:sym typeface="Questrial"/>
              </a:defRPr>
            </a:lvl8pPr>
            <a:lvl9pPr marL="0" marR="0" lvl="8" indent="0" algn="l" rtl="0">
              <a:spcBef>
                <a:spcPts val="0"/>
              </a:spcBef>
              <a:buNone/>
              <a:defRPr sz="1000" b="0" i="0" u="none" strike="noStrike" cap="none">
                <a:solidFill>
                  <a:srgbClr val="464132"/>
                </a:solidFill>
                <a:latin typeface="Questrial"/>
                <a:ea typeface="Questrial"/>
                <a:cs typeface="Questrial"/>
                <a:sym typeface="Questrial"/>
              </a:defRPr>
            </a:lvl9pPr>
          </a:lstStyle>
          <a:p>
            <a:pPr marL="0" lvl="0" indent="0">
              <a:spcBef>
                <a:spcPts val="0"/>
              </a:spcBef>
              <a:spcAft>
                <a:spcPts val="0"/>
              </a:spcAft>
              <a:buNone/>
            </a:pPr>
            <a:fld id="{00000000-1234-1234-1234-123412341234}" type="slidenum">
              <a:rPr lang="en-US"/>
              <a:t>‹#›</a:t>
            </a:fld>
            <a:endParaRPr/>
          </a:p>
        </p:txBody>
      </p:sp>
      <p:cxnSp>
        <p:nvCxnSpPr>
          <p:cNvPr id="11" name="Google Shape;11;p1"/>
          <p:cNvCxnSpPr/>
          <p:nvPr/>
        </p:nvCxnSpPr>
        <p:spPr>
          <a:xfrm rot="10800000">
            <a:off x="762000" y="826324"/>
            <a:ext cx="0" cy="914400"/>
          </a:xfrm>
          <a:prstGeom prst="straightConnector1">
            <a:avLst/>
          </a:prstGeom>
          <a:noFill/>
          <a:ln w="19050" cap="flat" cmpd="sng">
            <a:solidFill>
              <a:schemeClr val="accent2"/>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3"/>
          <p:cNvSpPr txBox="1">
            <a:spLocks noGrp="1"/>
          </p:cNvSpPr>
          <p:nvPr>
            <p:ph type="ctrTitle"/>
          </p:nvPr>
        </p:nvSpPr>
        <p:spPr>
          <a:xfrm>
            <a:off x="381000" y="4954805"/>
            <a:ext cx="7772400" cy="1463040"/>
          </a:xfrm>
          <a:prstGeom prst="rect">
            <a:avLst/>
          </a:prstGeom>
          <a:noFill/>
          <a:ln>
            <a:noFill/>
          </a:ln>
        </p:spPr>
        <p:txBody>
          <a:bodyPr spcFirstLastPara="1" wrap="square" lIns="91425" tIns="45700" rIns="91425" bIns="45700" anchor="ctr" anchorCtr="0">
            <a:noAutofit/>
          </a:bodyPr>
          <a:lstStyle/>
          <a:p>
            <a:pPr marL="0" marR="0" lvl="0" indent="0" algn="r" rtl="0">
              <a:lnSpc>
                <a:spcPct val="80000"/>
              </a:lnSpc>
              <a:spcBef>
                <a:spcPts val="0"/>
              </a:spcBef>
              <a:spcAft>
                <a:spcPts val="0"/>
              </a:spcAft>
              <a:buClr>
                <a:srgbClr val="464132"/>
              </a:buClr>
              <a:buSzPts val="6000"/>
              <a:buFont typeface="Questrial"/>
              <a:buNone/>
            </a:pPr>
            <a:r>
              <a:rPr lang="el-GR" sz="6000" dirty="0" smtClean="0"/>
              <a:t>ΔΙΑ ΒΙΟΥ ΜΑΘΗΣΗ</a:t>
            </a:r>
            <a:r>
              <a:rPr lang="en-US" sz="6000" b="0" i="0" u="none" strike="noStrike" cap="none" dirty="0">
                <a:solidFill>
                  <a:srgbClr val="464132"/>
                </a:solidFill>
                <a:latin typeface="Questrial"/>
                <a:ea typeface="Questrial"/>
                <a:cs typeface="Questrial"/>
                <a:sym typeface="Questrial"/>
              </a:rPr>
              <a:t/>
            </a:r>
            <a:br>
              <a:rPr lang="en-US" sz="6000" b="0" i="0" u="none" strike="noStrike" cap="none" dirty="0">
                <a:solidFill>
                  <a:srgbClr val="464132"/>
                </a:solidFill>
                <a:latin typeface="Questrial"/>
                <a:ea typeface="Questrial"/>
                <a:cs typeface="Questrial"/>
                <a:sym typeface="Questrial"/>
              </a:rPr>
            </a:br>
            <a:endParaRPr sz="6000" b="0" i="0" u="none" strike="noStrike" cap="none" dirty="0">
              <a:solidFill>
                <a:srgbClr val="464132"/>
              </a:solidFill>
              <a:latin typeface="Questrial"/>
              <a:ea typeface="Questrial"/>
              <a:cs typeface="Questrial"/>
              <a:sym typeface="Questrial"/>
            </a:endParaRPr>
          </a:p>
        </p:txBody>
      </p:sp>
      <p:sp>
        <p:nvSpPr>
          <p:cNvPr id="92" name="Google Shape;92;p13"/>
          <p:cNvSpPr txBox="1">
            <a:spLocks noGrp="1"/>
          </p:cNvSpPr>
          <p:nvPr>
            <p:ph type="subTitle" idx="1"/>
          </p:nvPr>
        </p:nvSpPr>
        <p:spPr>
          <a:xfrm>
            <a:off x="8610600" y="4960137"/>
            <a:ext cx="3200400" cy="1104997"/>
          </a:xfrm>
          <a:prstGeom prst="rect">
            <a:avLst/>
          </a:prstGeom>
          <a:noFill/>
          <a:ln>
            <a:noFill/>
          </a:ln>
        </p:spPr>
        <p:txBody>
          <a:bodyPr spcFirstLastPara="1" wrap="square" lIns="91425" tIns="45700" rIns="91425" bIns="45700" anchor="ctr" anchorCtr="0">
            <a:noAutofit/>
          </a:bodyPr>
          <a:lstStyle/>
          <a:p>
            <a:pPr marL="0" marR="0" lvl="0" indent="0" algn="l" rtl="0">
              <a:lnSpc>
                <a:spcPct val="80000"/>
              </a:lnSpc>
              <a:spcBef>
                <a:spcPts val="0"/>
              </a:spcBef>
              <a:spcAft>
                <a:spcPts val="0"/>
              </a:spcAft>
              <a:buClr>
                <a:schemeClr val="accent2"/>
              </a:buClr>
              <a:buSzPts val="1125"/>
              <a:buFont typeface="Questrial"/>
              <a:buNone/>
            </a:pPr>
            <a:r>
              <a:rPr lang="en-US" sz="1125" b="0" i="0" u="none" strike="noStrike" cap="non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sz="1125" b="0" i="0" u="none" strike="noStrike" cap="none">
              <a:solidFill>
                <a:srgbClr val="464132"/>
              </a:solidFill>
              <a:latin typeface="Questrial"/>
              <a:ea typeface="Questrial"/>
              <a:cs typeface="Questrial"/>
              <a:sym typeface="Questrial"/>
            </a:endParaRPr>
          </a:p>
        </p:txBody>
      </p:sp>
      <p:pic>
        <p:nvPicPr>
          <p:cNvPr id="93" name="Google Shape;93;p13"/>
          <p:cNvPicPr preferRelativeResize="0"/>
          <p:nvPr/>
        </p:nvPicPr>
        <p:blipFill rotWithShape="1">
          <a:blip r:embed="rId3">
            <a:alphaModFix/>
          </a:blip>
          <a:srcRect/>
          <a:stretch/>
        </p:blipFill>
        <p:spPr>
          <a:xfrm>
            <a:off x="45334" y="81340"/>
            <a:ext cx="833837" cy="717630"/>
          </a:xfrm>
          <a:prstGeom prst="rect">
            <a:avLst/>
          </a:prstGeom>
          <a:noFill/>
          <a:ln>
            <a:noFill/>
          </a:ln>
        </p:spPr>
      </p:pic>
      <p:pic>
        <p:nvPicPr>
          <p:cNvPr id="94" name="Google Shape;94;p13"/>
          <p:cNvPicPr preferRelativeResize="0"/>
          <p:nvPr/>
        </p:nvPicPr>
        <p:blipFill rotWithShape="1">
          <a:blip r:embed="rId4">
            <a:alphaModFix/>
          </a:blip>
          <a:srcRect/>
          <a:stretch/>
        </p:blipFill>
        <p:spPr>
          <a:xfrm>
            <a:off x="10423106" y="6155156"/>
            <a:ext cx="1476375" cy="419100"/>
          </a:xfrm>
          <a:prstGeom prst="rect">
            <a:avLst/>
          </a:prstGeom>
          <a:noFill/>
          <a:ln>
            <a:noFill/>
          </a:ln>
        </p:spPr>
      </p:pic>
      <p:pic>
        <p:nvPicPr>
          <p:cNvPr id="95" name="Google Shape;95;p13"/>
          <p:cNvPicPr preferRelativeResize="0"/>
          <p:nvPr/>
        </p:nvPicPr>
        <p:blipFill rotWithShape="1">
          <a:blip r:embed="rId5">
            <a:alphaModFix/>
          </a:blip>
          <a:srcRect/>
          <a:stretch/>
        </p:blipFill>
        <p:spPr>
          <a:xfrm>
            <a:off x="2889115" y="81340"/>
            <a:ext cx="5612860" cy="439747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4"/>
          <p:cNvSpPr txBox="1">
            <a:spLocks noGrp="1"/>
          </p:cNvSpPr>
          <p:nvPr>
            <p:ph type="ctrTitle"/>
          </p:nvPr>
        </p:nvSpPr>
        <p:spPr>
          <a:xfrm>
            <a:off x="381000" y="4954805"/>
            <a:ext cx="7772400" cy="1463040"/>
          </a:xfrm>
          <a:prstGeom prst="rect">
            <a:avLst/>
          </a:prstGeom>
          <a:noFill/>
          <a:ln>
            <a:noFill/>
          </a:ln>
        </p:spPr>
        <p:txBody>
          <a:bodyPr spcFirstLastPara="1" wrap="square" lIns="91425" tIns="45700" rIns="91425" bIns="45700" anchor="ctr" anchorCtr="0">
            <a:noAutofit/>
          </a:bodyPr>
          <a:lstStyle/>
          <a:p>
            <a:pPr lvl="0">
              <a:buSzPts val="6000"/>
            </a:pPr>
            <a:r>
              <a:rPr lang="el-GR" sz="6000" dirty="0" smtClean="0"/>
              <a:t/>
            </a:r>
            <a:br>
              <a:rPr lang="el-GR" sz="6000" dirty="0" smtClean="0"/>
            </a:br>
            <a:r>
              <a:rPr lang="el-GR" sz="6000" dirty="0" smtClean="0"/>
              <a:t>ΔΙΑ </a:t>
            </a:r>
            <a:r>
              <a:rPr lang="el-GR" sz="6000" dirty="0"/>
              <a:t>ΒΙΟΥ ΜΑΘΗΣΗ</a:t>
            </a:r>
            <a:r>
              <a:rPr lang="en-US" sz="6000" dirty="0"/>
              <a:t/>
            </a:r>
            <a:br>
              <a:rPr lang="en-US" sz="6000" dirty="0"/>
            </a:br>
            <a:r>
              <a:rPr lang="en-US" sz="6000" b="0" i="0" u="none" strike="noStrike" cap="none" dirty="0">
                <a:solidFill>
                  <a:srgbClr val="464132"/>
                </a:solidFill>
                <a:latin typeface="Questrial"/>
                <a:ea typeface="Questrial"/>
                <a:cs typeface="Questrial"/>
                <a:sym typeface="Questrial"/>
              </a:rPr>
              <a:t/>
            </a:r>
            <a:br>
              <a:rPr lang="en-US" sz="6000" b="0" i="0" u="none" strike="noStrike" cap="none" dirty="0">
                <a:solidFill>
                  <a:srgbClr val="464132"/>
                </a:solidFill>
                <a:latin typeface="Questrial"/>
                <a:ea typeface="Questrial"/>
                <a:cs typeface="Questrial"/>
                <a:sym typeface="Questrial"/>
              </a:rPr>
            </a:br>
            <a:endParaRPr sz="6000" b="0" i="0" u="none" strike="noStrike" cap="none" dirty="0">
              <a:solidFill>
                <a:srgbClr val="464132"/>
              </a:solidFill>
              <a:latin typeface="Questrial"/>
              <a:ea typeface="Questrial"/>
              <a:cs typeface="Questrial"/>
              <a:sym typeface="Questrial"/>
            </a:endParaRPr>
          </a:p>
        </p:txBody>
      </p:sp>
      <p:sp>
        <p:nvSpPr>
          <p:cNvPr id="101" name="Google Shape;101;p14"/>
          <p:cNvSpPr txBox="1">
            <a:spLocks noGrp="1"/>
          </p:cNvSpPr>
          <p:nvPr>
            <p:ph type="subTitle" idx="1"/>
          </p:nvPr>
        </p:nvSpPr>
        <p:spPr>
          <a:xfrm>
            <a:off x="8610600" y="4960137"/>
            <a:ext cx="3200400" cy="1104997"/>
          </a:xfrm>
          <a:prstGeom prst="rect">
            <a:avLst/>
          </a:prstGeom>
          <a:noFill/>
          <a:ln>
            <a:noFill/>
          </a:ln>
        </p:spPr>
        <p:txBody>
          <a:bodyPr spcFirstLastPara="1" wrap="square" lIns="91425" tIns="45700" rIns="91425" bIns="45700" anchor="ctr" anchorCtr="0">
            <a:noAutofit/>
          </a:bodyPr>
          <a:lstStyle/>
          <a:p>
            <a:pPr marL="0" marR="0" lvl="0" indent="0" algn="l" rtl="0">
              <a:lnSpc>
                <a:spcPct val="80000"/>
              </a:lnSpc>
              <a:spcBef>
                <a:spcPts val="0"/>
              </a:spcBef>
              <a:spcAft>
                <a:spcPts val="0"/>
              </a:spcAft>
              <a:buClr>
                <a:schemeClr val="accent2"/>
              </a:buClr>
              <a:buSzPts val="1125"/>
              <a:buFont typeface="Questrial"/>
              <a:buNone/>
            </a:pPr>
            <a:r>
              <a:rPr lang="en-US" sz="1125" b="0" i="0" u="none" strike="noStrike" cap="non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sz="1125" b="0" i="0" u="none" strike="noStrike" cap="none">
              <a:solidFill>
                <a:srgbClr val="464132"/>
              </a:solidFill>
              <a:latin typeface="Questrial"/>
              <a:ea typeface="Questrial"/>
              <a:cs typeface="Questrial"/>
              <a:sym typeface="Questrial"/>
            </a:endParaRPr>
          </a:p>
        </p:txBody>
      </p:sp>
      <p:pic>
        <p:nvPicPr>
          <p:cNvPr id="102" name="Google Shape;102;p14"/>
          <p:cNvPicPr preferRelativeResize="0"/>
          <p:nvPr/>
        </p:nvPicPr>
        <p:blipFill rotWithShape="1">
          <a:blip r:embed="rId3">
            <a:alphaModFix/>
          </a:blip>
          <a:srcRect/>
          <a:stretch/>
        </p:blipFill>
        <p:spPr>
          <a:xfrm>
            <a:off x="45334" y="81340"/>
            <a:ext cx="833837" cy="717630"/>
          </a:xfrm>
          <a:prstGeom prst="rect">
            <a:avLst/>
          </a:prstGeom>
          <a:noFill/>
          <a:ln>
            <a:noFill/>
          </a:ln>
        </p:spPr>
      </p:pic>
      <p:pic>
        <p:nvPicPr>
          <p:cNvPr id="103" name="Google Shape;103;p14"/>
          <p:cNvPicPr preferRelativeResize="0"/>
          <p:nvPr/>
        </p:nvPicPr>
        <p:blipFill rotWithShape="1">
          <a:blip r:embed="rId4">
            <a:alphaModFix/>
          </a:blip>
          <a:srcRect/>
          <a:stretch/>
        </p:blipFill>
        <p:spPr>
          <a:xfrm>
            <a:off x="10423106" y="6155156"/>
            <a:ext cx="1476375" cy="419100"/>
          </a:xfrm>
          <a:prstGeom prst="rect">
            <a:avLst/>
          </a:prstGeom>
          <a:noFill/>
          <a:ln>
            <a:noFill/>
          </a:ln>
        </p:spPr>
      </p:pic>
      <p:sp>
        <p:nvSpPr>
          <p:cNvPr id="104" name="Google Shape;104;p14"/>
          <p:cNvSpPr/>
          <p:nvPr/>
        </p:nvSpPr>
        <p:spPr>
          <a:xfrm>
            <a:off x="3048000" y="335846"/>
            <a:ext cx="6096000" cy="397031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l-GR" sz="2800" b="1" dirty="0" smtClean="0">
                <a:latin typeface="Calibri"/>
                <a:cs typeface="Calibri"/>
                <a:sym typeface="Calibri"/>
              </a:rPr>
              <a:t>Πώς μπορεί να δομηθεί η δια βίου μάθηση</a:t>
            </a:r>
            <a:r>
              <a:rPr lang="en-US" sz="2800" b="1" dirty="0" smtClean="0">
                <a:latin typeface="Calibri"/>
                <a:cs typeface="Calibri"/>
                <a:sym typeface="Calibri"/>
              </a:rPr>
              <a:t>;</a:t>
            </a:r>
            <a:endParaRPr dirty="0"/>
          </a:p>
          <a:p>
            <a:pPr marL="0" marR="0" lvl="0" indent="0" algn="l" rtl="0">
              <a:spcBef>
                <a:spcPts val="0"/>
              </a:spcBef>
              <a:spcAft>
                <a:spcPts val="0"/>
              </a:spcAft>
              <a:buNone/>
            </a:pPr>
            <a:endParaRPr sz="2800" b="1" i="0" u="none" strike="noStrike" cap="none" dirty="0">
              <a:solidFill>
                <a:srgbClr val="000000"/>
              </a:solidFill>
              <a:latin typeface="Calibri"/>
              <a:ea typeface="Calibri"/>
              <a:cs typeface="Calibri"/>
              <a:sym typeface="Calibri"/>
            </a:endParaRPr>
          </a:p>
          <a:p>
            <a:pPr marL="0" marR="0" lvl="0" indent="0" algn="l" rtl="0">
              <a:spcBef>
                <a:spcPts val="0"/>
              </a:spcBef>
              <a:spcAft>
                <a:spcPts val="0"/>
              </a:spcAft>
              <a:buNone/>
            </a:pPr>
            <a:r>
              <a:rPr lang="el-GR" sz="2800" dirty="0" smtClean="0">
                <a:latin typeface="Calibri"/>
                <a:cs typeface="Calibri"/>
                <a:sym typeface="Calibri"/>
              </a:rPr>
              <a:t>Βήμα 1</a:t>
            </a:r>
            <a:endParaRPr dirty="0"/>
          </a:p>
          <a:p>
            <a:pPr marL="0" marR="0" lvl="0" indent="0" algn="l" rtl="0">
              <a:spcBef>
                <a:spcPts val="0"/>
              </a:spcBef>
              <a:spcAft>
                <a:spcPts val="0"/>
              </a:spcAft>
              <a:buNone/>
            </a:pPr>
            <a:endParaRPr sz="2800" b="0" i="0" u="none" strike="noStrike" cap="none" dirty="0">
              <a:solidFill>
                <a:srgbClr val="000000"/>
              </a:solidFill>
              <a:latin typeface="Calibri"/>
              <a:ea typeface="Calibri"/>
              <a:cs typeface="Calibri"/>
              <a:sym typeface="Calibri"/>
            </a:endParaRPr>
          </a:p>
          <a:p>
            <a:pPr lvl="0"/>
            <a:r>
              <a:rPr lang="el-GR" sz="2800" dirty="0">
                <a:latin typeface="Calibri"/>
                <a:ea typeface="Calibri"/>
                <a:cs typeface="Calibri"/>
                <a:sym typeface="Calibri"/>
              </a:rPr>
              <a:t>Καθορίστε και δομήστε τη διαδρομή που θέλετε να ταξιδέψετε και τους στόχους που θέλετε να επιτύχετε.</a:t>
            </a:r>
            <a:r>
              <a:rPr lang="en-US" sz="2800" b="0" i="0" u="none" strike="noStrike" cap="none" dirty="0">
                <a:solidFill>
                  <a:schemeClr val="dk1"/>
                </a:solidFill>
                <a:latin typeface="Questrial"/>
                <a:ea typeface="Questrial"/>
                <a:cs typeface="Questrial"/>
                <a:sym typeface="Questrial"/>
              </a:rPr>
              <a:t/>
            </a:r>
            <a:br>
              <a:rPr lang="en-US" sz="2800" b="0" i="0" u="none" strike="noStrike" cap="none" dirty="0">
                <a:solidFill>
                  <a:schemeClr val="dk1"/>
                </a:solidFill>
                <a:latin typeface="Questrial"/>
                <a:ea typeface="Questrial"/>
                <a:cs typeface="Questrial"/>
                <a:sym typeface="Questrial"/>
              </a:rPr>
            </a:br>
            <a:endParaRPr sz="2800" dirty="0">
              <a:solidFill>
                <a:schemeClr val="dk1"/>
              </a:solidFill>
              <a:latin typeface="Questrial"/>
              <a:ea typeface="Questrial"/>
              <a:cs typeface="Questrial"/>
              <a:sym typeface="Quest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5"/>
          <p:cNvSpPr txBox="1">
            <a:spLocks noGrp="1"/>
          </p:cNvSpPr>
          <p:nvPr>
            <p:ph type="title"/>
          </p:nvPr>
        </p:nvSpPr>
        <p:spPr>
          <a:xfrm>
            <a:off x="1024128" y="585216"/>
            <a:ext cx="9720072" cy="1499616"/>
          </a:xfrm>
          <a:prstGeom prst="rect">
            <a:avLst/>
          </a:prstGeom>
          <a:noFill/>
          <a:ln>
            <a:noFill/>
          </a:ln>
        </p:spPr>
        <p:txBody>
          <a:bodyPr spcFirstLastPara="1" wrap="square" lIns="91425" tIns="45700" rIns="91425" bIns="45700" anchor="ctr" anchorCtr="0">
            <a:noAutofit/>
          </a:bodyPr>
          <a:lstStyle/>
          <a:p>
            <a:pPr marL="0" marR="0" lvl="0" indent="0" algn="l" rtl="0">
              <a:lnSpc>
                <a:spcPct val="80000"/>
              </a:lnSpc>
              <a:spcBef>
                <a:spcPts val="0"/>
              </a:spcBef>
              <a:spcAft>
                <a:spcPts val="0"/>
              </a:spcAft>
              <a:buClr>
                <a:srgbClr val="464132"/>
              </a:buClr>
              <a:buSzPts val="5000"/>
              <a:buFont typeface="Questrial"/>
              <a:buNone/>
            </a:pPr>
            <a:endParaRPr sz="5000" b="0" i="0" u="none" strike="noStrike" cap="none">
              <a:solidFill>
                <a:srgbClr val="464132"/>
              </a:solidFill>
              <a:latin typeface="Questrial"/>
              <a:ea typeface="Questrial"/>
              <a:cs typeface="Questrial"/>
              <a:sym typeface="Questrial"/>
            </a:endParaRPr>
          </a:p>
        </p:txBody>
      </p:sp>
      <p:pic>
        <p:nvPicPr>
          <p:cNvPr id="110" name="Google Shape;110;p15"/>
          <p:cNvPicPr preferRelativeResize="0">
            <a:picLocks noGrp="1"/>
          </p:cNvPicPr>
          <p:nvPr>
            <p:ph type="body" idx="1"/>
          </p:nvPr>
        </p:nvPicPr>
        <p:blipFill rotWithShape="1">
          <a:blip r:embed="rId3">
            <a:alphaModFix/>
          </a:blip>
          <a:srcRect/>
          <a:stretch/>
        </p:blipFill>
        <p:spPr>
          <a:xfrm>
            <a:off x="1024128" y="758757"/>
            <a:ext cx="9407283" cy="564437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6"/>
          <p:cNvSpPr txBox="1">
            <a:spLocks noGrp="1"/>
          </p:cNvSpPr>
          <p:nvPr>
            <p:ph type="ctrTitle"/>
          </p:nvPr>
        </p:nvSpPr>
        <p:spPr>
          <a:xfrm>
            <a:off x="381000" y="4954805"/>
            <a:ext cx="7772400" cy="1463040"/>
          </a:xfrm>
          <a:prstGeom prst="rect">
            <a:avLst/>
          </a:prstGeom>
          <a:noFill/>
          <a:ln>
            <a:noFill/>
          </a:ln>
        </p:spPr>
        <p:txBody>
          <a:bodyPr spcFirstLastPara="1" wrap="square" lIns="91425" tIns="45700" rIns="91425" bIns="45700" anchor="ctr" anchorCtr="0">
            <a:noAutofit/>
          </a:bodyPr>
          <a:lstStyle/>
          <a:p>
            <a:pPr lvl="0">
              <a:buSzPts val="6000"/>
            </a:pPr>
            <a:r>
              <a:rPr lang="el-GR" sz="6000" dirty="0" smtClean="0"/>
              <a:t/>
            </a:r>
            <a:br>
              <a:rPr lang="el-GR" sz="6000" dirty="0" smtClean="0"/>
            </a:br>
            <a:r>
              <a:rPr lang="el-GR" sz="6000" dirty="0" smtClean="0"/>
              <a:t>ΔΙΑ </a:t>
            </a:r>
            <a:r>
              <a:rPr lang="el-GR" sz="6000" dirty="0"/>
              <a:t>ΒΙΟΥ ΜΑΘΗΣΗ</a:t>
            </a:r>
            <a:r>
              <a:rPr lang="en-US" sz="6000" dirty="0"/>
              <a:t/>
            </a:r>
            <a:br>
              <a:rPr lang="en-US" sz="6000" dirty="0"/>
            </a:br>
            <a:r>
              <a:rPr lang="en-US" sz="6000" b="0" i="0" u="none" strike="noStrike" cap="none" dirty="0">
                <a:solidFill>
                  <a:srgbClr val="464132"/>
                </a:solidFill>
                <a:latin typeface="Questrial"/>
                <a:ea typeface="Questrial"/>
                <a:cs typeface="Questrial"/>
                <a:sym typeface="Questrial"/>
              </a:rPr>
              <a:t/>
            </a:r>
            <a:br>
              <a:rPr lang="en-US" sz="6000" b="0" i="0" u="none" strike="noStrike" cap="none" dirty="0">
                <a:solidFill>
                  <a:srgbClr val="464132"/>
                </a:solidFill>
                <a:latin typeface="Questrial"/>
                <a:ea typeface="Questrial"/>
                <a:cs typeface="Questrial"/>
                <a:sym typeface="Questrial"/>
              </a:rPr>
            </a:br>
            <a:endParaRPr sz="6000" b="0" i="0" u="none" strike="noStrike" cap="none" dirty="0">
              <a:solidFill>
                <a:srgbClr val="464132"/>
              </a:solidFill>
              <a:latin typeface="Questrial"/>
              <a:ea typeface="Questrial"/>
              <a:cs typeface="Questrial"/>
              <a:sym typeface="Questrial"/>
            </a:endParaRPr>
          </a:p>
        </p:txBody>
      </p:sp>
      <p:sp>
        <p:nvSpPr>
          <p:cNvPr id="116" name="Google Shape;116;p16"/>
          <p:cNvSpPr txBox="1">
            <a:spLocks noGrp="1"/>
          </p:cNvSpPr>
          <p:nvPr>
            <p:ph type="subTitle" idx="1"/>
          </p:nvPr>
        </p:nvSpPr>
        <p:spPr>
          <a:xfrm>
            <a:off x="8610600" y="4960137"/>
            <a:ext cx="3200400" cy="1104997"/>
          </a:xfrm>
          <a:prstGeom prst="rect">
            <a:avLst/>
          </a:prstGeom>
          <a:noFill/>
          <a:ln>
            <a:noFill/>
          </a:ln>
        </p:spPr>
        <p:txBody>
          <a:bodyPr spcFirstLastPara="1" wrap="square" lIns="91425" tIns="45700" rIns="91425" bIns="45700" anchor="ctr" anchorCtr="0">
            <a:noAutofit/>
          </a:bodyPr>
          <a:lstStyle/>
          <a:p>
            <a:pPr marL="0" marR="0" lvl="0" indent="0" algn="l" rtl="0">
              <a:lnSpc>
                <a:spcPct val="80000"/>
              </a:lnSpc>
              <a:spcBef>
                <a:spcPts val="0"/>
              </a:spcBef>
              <a:spcAft>
                <a:spcPts val="0"/>
              </a:spcAft>
              <a:buClr>
                <a:schemeClr val="accent2"/>
              </a:buClr>
              <a:buSzPts val="1125"/>
              <a:buFont typeface="Questrial"/>
              <a:buNone/>
            </a:pPr>
            <a:r>
              <a:rPr lang="en-US" sz="1125" b="0" i="0" u="none" strike="noStrike" cap="non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sz="1125" b="0" i="0" u="none" strike="noStrike" cap="none">
              <a:solidFill>
                <a:srgbClr val="464132"/>
              </a:solidFill>
              <a:latin typeface="Questrial"/>
              <a:ea typeface="Questrial"/>
              <a:cs typeface="Questrial"/>
              <a:sym typeface="Questrial"/>
            </a:endParaRPr>
          </a:p>
        </p:txBody>
      </p:sp>
      <p:pic>
        <p:nvPicPr>
          <p:cNvPr id="117" name="Google Shape;117;p16"/>
          <p:cNvPicPr preferRelativeResize="0"/>
          <p:nvPr/>
        </p:nvPicPr>
        <p:blipFill rotWithShape="1">
          <a:blip r:embed="rId3">
            <a:alphaModFix/>
          </a:blip>
          <a:srcRect/>
          <a:stretch/>
        </p:blipFill>
        <p:spPr>
          <a:xfrm>
            <a:off x="45334" y="81340"/>
            <a:ext cx="833837" cy="717630"/>
          </a:xfrm>
          <a:prstGeom prst="rect">
            <a:avLst/>
          </a:prstGeom>
          <a:noFill/>
          <a:ln>
            <a:noFill/>
          </a:ln>
        </p:spPr>
      </p:pic>
      <p:pic>
        <p:nvPicPr>
          <p:cNvPr id="118" name="Google Shape;118;p16"/>
          <p:cNvPicPr preferRelativeResize="0"/>
          <p:nvPr/>
        </p:nvPicPr>
        <p:blipFill rotWithShape="1">
          <a:blip r:embed="rId4">
            <a:alphaModFix/>
          </a:blip>
          <a:srcRect/>
          <a:stretch/>
        </p:blipFill>
        <p:spPr>
          <a:xfrm>
            <a:off x="10423106" y="6155156"/>
            <a:ext cx="1476375" cy="419100"/>
          </a:xfrm>
          <a:prstGeom prst="rect">
            <a:avLst/>
          </a:prstGeom>
          <a:noFill/>
          <a:ln>
            <a:noFill/>
          </a:ln>
        </p:spPr>
      </p:pic>
      <p:sp>
        <p:nvSpPr>
          <p:cNvPr id="119" name="Google Shape;119;p16"/>
          <p:cNvSpPr/>
          <p:nvPr/>
        </p:nvSpPr>
        <p:spPr>
          <a:xfrm>
            <a:off x="2854569" y="505123"/>
            <a:ext cx="6096000" cy="360098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l-GR" sz="2800" b="1" dirty="0" smtClean="0">
                <a:solidFill>
                  <a:srgbClr val="000000"/>
                </a:solidFill>
                <a:latin typeface="Calibri"/>
                <a:ea typeface="Calibri"/>
                <a:cs typeface="Calibri"/>
                <a:sym typeface="Calibri"/>
              </a:rPr>
              <a:t>Πώς να εγγραφε</a:t>
            </a:r>
            <a:r>
              <a:rPr lang="el-GR" sz="2800" b="1" dirty="0" smtClean="0">
                <a:latin typeface="Calibri"/>
                <a:ea typeface="Calibri"/>
                <a:cs typeface="Calibri"/>
                <a:sym typeface="Calibri"/>
              </a:rPr>
              <a:t>ίτε στη συνεχόμενη επαγγελματική εκπαίδευση</a:t>
            </a:r>
            <a:r>
              <a:rPr lang="en-US" sz="2800" b="1" dirty="0" smtClean="0">
                <a:latin typeface="Calibri"/>
                <a:ea typeface="Calibri"/>
                <a:cs typeface="Calibri"/>
                <a:sym typeface="Calibri"/>
              </a:rPr>
              <a:t>;</a:t>
            </a:r>
            <a:endParaRPr dirty="0"/>
          </a:p>
          <a:p>
            <a:pPr marL="0" marR="0" lvl="0" indent="0" algn="l" rtl="0">
              <a:spcBef>
                <a:spcPts val="0"/>
              </a:spcBef>
              <a:spcAft>
                <a:spcPts val="0"/>
              </a:spcAft>
              <a:buNone/>
            </a:pPr>
            <a:endParaRPr sz="2800" b="1" dirty="0">
              <a:solidFill>
                <a:srgbClr val="000000"/>
              </a:solidFill>
              <a:latin typeface="Calibri"/>
              <a:ea typeface="Calibri"/>
              <a:cs typeface="Calibri"/>
              <a:sym typeface="Calibri"/>
            </a:endParaRPr>
          </a:p>
          <a:p>
            <a:pPr marL="0" marR="0" lvl="0" indent="0" algn="l" rtl="0">
              <a:spcBef>
                <a:spcPts val="0"/>
              </a:spcBef>
              <a:spcAft>
                <a:spcPts val="0"/>
              </a:spcAft>
              <a:buNone/>
            </a:pPr>
            <a:r>
              <a:rPr lang="el-GR" sz="2800" dirty="0" smtClean="0">
                <a:solidFill>
                  <a:srgbClr val="000000"/>
                </a:solidFill>
                <a:latin typeface="Calibri"/>
                <a:ea typeface="Calibri"/>
                <a:cs typeface="Calibri"/>
                <a:sym typeface="Calibri"/>
              </a:rPr>
              <a:t>Βήμα 2</a:t>
            </a:r>
            <a:endParaRPr dirty="0"/>
          </a:p>
          <a:p>
            <a:pPr marL="0" marR="0" lvl="0" indent="0" algn="l" rtl="0">
              <a:spcBef>
                <a:spcPts val="0"/>
              </a:spcBef>
              <a:spcAft>
                <a:spcPts val="0"/>
              </a:spcAft>
              <a:buNone/>
            </a:pPr>
            <a:r>
              <a:rPr lang="en-US" sz="2800" dirty="0">
                <a:solidFill>
                  <a:srgbClr val="000000"/>
                </a:solidFill>
                <a:latin typeface="Calibri"/>
                <a:ea typeface="Calibri"/>
                <a:cs typeface="Calibri"/>
                <a:sym typeface="Calibri"/>
              </a:rPr>
              <a:t> </a:t>
            </a:r>
            <a:endParaRPr dirty="0"/>
          </a:p>
          <a:p>
            <a:pPr lvl="0"/>
            <a:r>
              <a:rPr lang="el-GR" sz="2800" dirty="0">
                <a:latin typeface="Calibri"/>
                <a:ea typeface="Calibri"/>
                <a:cs typeface="Calibri"/>
                <a:sym typeface="Calibri"/>
              </a:rPr>
              <a:t>Βρείτε τις απαιτούμενες πληροφορίες και τα βήματα που πρέπει να γίνουν για να εγγραφείτε σε μαθήματα που είναι χρήσιμα για επαγγελματική ανάπτυξη</a:t>
            </a:r>
            <a:r>
              <a:rPr lang="en-US" sz="3200" dirty="0" smtClean="0">
                <a:solidFill>
                  <a:srgbClr val="000000"/>
                </a:solidFill>
                <a:latin typeface="Calibri"/>
                <a:ea typeface="Calibri"/>
                <a:cs typeface="Calibri"/>
                <a:sym typeface="Calibri"/>
              </a:rPr>
              <a:t>. </a:t>
            </a:r>
            <a:endParaRPr sz="3200" dirty="0">
              <a:solidFill>
                <a:schemeClr val="dk1"/>
              </a:solidFill>
              <a:latin typeface="Questrial"/>
              <a:ea typeface="Questrial"/>
              <a:cs typeface="Questrial"/>
              <a:sym typeface="Quest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124" name="Google Shape;124;p17"/>
          <p:cNvPicPr preferRelativeResize="0"/>
          <p:nvPr/>
        </p:nvPicPr>
        <p:blipFill rotWithShape="1">
          <a:blip r:embed="rId3">
            <a:alphaModFix/>
          </a:blip>
          <a:srcRect/>
          <a:stretch/>
        </p:blipFill>
        <p:spPr>
          <a:xfrm>
            <a:off x="1219200" y="990600"/>
            <a:ext cx="9753600" cy="4876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8"/>
          <p:cNvSpPr txBox="1">
            <a:spLocks noGrp="1"/>
          </p:cNvSpPr>
          <p:nvPr>
            <p:ph type="ctrTitle"/>
          </p:nvPr>
        </p:nvSpPr>
        <p:spPr>
          <a:xfrm>
            <a:off x="381000" y="4954805"/>
            <a:ext cx="7772400" cy="1463040"/>
          </a:xfrm>
          <a:prstGeom prst="rect">
            <a:avLst/>
          </a:prstGeom>
          <a:noFill/>
          <a:ln>
            <a:noFill/>
          </a:ln>
        </p:spPr>
        <p:txBody>
          <a:bodyPr spcFirstLastPara="1" wrap="square" lIns="91425" tIns="45700" rIns="91425" bIns="45700" anchor="ctr" anchorCtr="0">
            <a:noAutofit/>
          </a:bodyPr>
          <a:lstStyle/>
          <a:p>
            <a:pPr lvl="0">
              <a:buSzPts val="6000"/>
            </a:pPr>
            <a:r>
              <a:rPr lang="el-GR" sz="6000" dirty="0"/>
              <a:t/>
            </a:r>
            <a:br>
              <a:rPr lang="el-GR" sz="6000" dirty="0"/>
            </a:br>
            <a:r>
              <a:rPr lang="el-GR" sz="6000" dirty="0"/>
              <a:t>ΔΙΑ ΒΙΟΥ ΜΑΘΗΣΗ</a:t>
            </a:r>
            <a:r>
              <a:rPr lang="en-US" sz="6000" dirty="0"/>
              <a:t/>
            </a:r>
            <a:br>
              <a:rPr lang="en-US" sz="6000" dirty="0"/>
            </a:br>
            <a:r>
              <a:rPr lang="en-US" sz="6000" dirty="0"/>
              <a:t/>
            </a:r>
            <a:br>
              <a:rPr lang="en-US" sz="6000" dirty="0"/>
            </a:br>
            <a:endParaRPr sz="6000" b="0" i="0" u="none" strike="noStrike" cap="none" dirty="0">
              <a:solidFill>
                <a:srgbClr val="464132"/>
              </a:solidFill>
              <a:latin typeface="Questrial"/>
              <a:ea typeface="Questrial"/>
              <a:cs typeface="Questrial"/>
              <a:sym typeface="Questrial"/>
            </a:endParaRPr>
          </a:p>
        </p:txBody>
      </p:sp>
      <p:sp>
        <p:nvSpPr>
          <p:cNvPr id="130" name="Google Shape;130;p18"/>
          <p:cNvSpPr txBox="1">
            <a:spLocks noGrp="1"/>
          </p:cNvSpPr>
          <p:nvPr>
            <p:ph type="subTitle" idx="1"/>
          </p:nvPr>
        </p:nvSpPr>
        <p:spPr>
          <a:xfrm>
            <a:off x="8610600" y="4960137"/>
            <a:ext cx="3200400" cy="1104997"/>
          </a:xfrm>
          <a:prstGeom prst="rect">
            <a:avLst/>
          </a:prstGeom>
          <a:noFill/>
          <a:ln>
            <a:noFill/>
          </a:ln>
        </p:spPr>
        <p:txBody>
          <a:bodyPr spcFirstLastPara="1" wrap="square" lIns="91425" tIns="45700" rIns="91425" bIns="45700" anchor="ctr" anchorCtr="0">
            <a:noAutofit/>
          </a:bodyPr>
          <a:lstStyle/>
          <a:p>
            <a:pPr marL="0" marR="0" lvl="0" indent="0" algn="l" rtl="0">
              <a:lnSpc>
                <a:spcPct val="80000"/>
              </a:lnSpc>
              <a:spcBef>
                <a:spcPts val="0"/>
              </a:spcBef>
              <a:spcAft>
                <a:spcPts val="0"/>
              </a:spcAft>
              <a:buClr>
                <a:schemeClr val="accent2"/>
              </a:buClr>
              <a:buSzPts val="1125"/>
              <a:buFont typeface="Questrial"/>
              <a:buNone/>
            </a:pPr>
            <a:r>
              <a:rPr lang="en-US" sz="1125" b="0" i="0" u="none" strike="noStrike" cap="non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sz="1125" b="0" i="0" u="none" strike="noStrike" cap="none">
              <a:solidFill>
                <a:srgbClr val="464132"/>
              </a:solidFill>
              <a:latin typeface="Questrial"/>
              <a:ea typeface="Questrial"/>
              <a:cs typeface="Questrial"/>
              <a:sym typeface="Questrial"/>
            </a:endParaRPr>
          </a:p>
        </p:txBody>
      </p:sp>
      <p:pic>
        <p:nvPicPr>
          <p:cNvPr id="131" name="Google Shape;131;p18"/>
          <p:cNvPicPr preferRelativeResize="0"/>
          <p:nvPr/>
        </p:nvPicPr>
        <p:blipFill rotWithShape="1">
          <a:blip r:embed="rId3">
            <a:alphaModFix/>
          </a:blip>
          <a:srcRect/>
          <a:stretch/>
        </p:blipFill>
        <p:spPr>
          <a:xfrm>
            <a:off x="45334" y="81340"/>
            <a:ext cx="833837" cy="717630"/>
          </a:xfrm>
          <a:prstGeom prst="rect">
            <a:avLst/>
          </a:prstGeom>
          <a:noFill/>
          <a:ln>
            <a:noFill/>
          </a:ln>
        </p:spPr>
      </p:pic>
      <p:pic>
        <p:nvPicPr>
          <p:cNvPr id="132" name="Google Shape;132;p18"/>
          <p:cNvPicPr preferRelativeResize="0"/>
          <p:nvPr/>
        </p:nvPicPr>
        <p:blipFill rotWithShape="1">
          <a:blip r:embed="rId4">
            <a:alphaModFix/>
          </a:blip>
          <a:srcRect/>
          <a:stretch/>
        </p:blipFill>
        <p:spPr>
          <a:xfrm>
            <a:off x="10423106" y="6155156"/>
            <a:ext cx="1476375" cy="419100"/>
          </a:xfrm>
          <a:prstGeom prst="rect">
            <a:avLst/>
          </a:prstGeom>
          <a:noFill/>
          <a:ln>
            <a:noFill/>
          </a:ln>
        </p:spPr>
      </p:pic>
      <p:sp>
        <p:nvSpPr>
          <p:cNvPr id="133" name="Google Shape;133;p18"/>
          <p:cNvSpPr/>
          <p:nvPr/>
        </p:nvSpPr>
        <p:spPr>
          <a:xfrm>
            <a:off x="3171093" y="289679"/>
            <a:ext cx="6096000" cy="501675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l-GR" sz="2800" b="1" dirty="0" smtClean="0">
                <a:latin typeface="Calibri"/>
                <a:ea typeface="Calibri"/>
                <a:cs typeface="Calibri"/>
                <a:sym typeface="Calibri"/>
              </a:rPr>
              <a:t>Πώς να αναγνωρίσετε τα προσόντα σας</a:t>
            </a:r>
            <a:r>
              <a:rPr lang="en-US" sz="2800" b="1" dirty="0" smtClean="0">
                <a:solidFill>
                  <a:srgbClr val="000000"/>
                </a:solidFill>
                <a:latin typeface="Calibri"/>
                <a:ea typeface="Calibri"/>
                <a:cs typeface="Calibri"/>
                <a:sym typeface="Calibri"/>
              </a:rPr>
              <a:t>?</a:t>
            </a:r>
            <a:endParaRPr dirty="0"/>
          </a:p>
          <a:p>
            <a:pPr marL="0" marR="0" lvl="0" indent="0" algn="l" rtl="0">
              <a:spcBef>
                <a:spcPts val="0"/>
              </a:spcBef>
              <a:spcAft>
                <a:spcPts val="0"/>
              </a:spcAft>
              <a:buNone/>
            </a:pPr>
            <a:r>
              <a:rPr lang="el-GR" sz="2800" dirty="0" smtClean="0">
                <a:latin typeface="Calibri"/>
                <a:ea typeface="Calibri"/>
                <a:cs typeface="Calibri"/>
                <a:sym typeface="Calibri"/>
              </a:rPr>
              <a:t>Βήμα</a:t>
            </a:r>
            <a:r>
              <a:rPr lang="en-US" sz="2800" dirty="0" smtClean="0">
                <a:solidFill>
                  <a:srgbClr val="000000"/>
                </a:solidFill>
                <a:latin typeface="Calibri"/>
                <a:ea typeface="Calibri"/>
                <a:cs typeface="Calibri"/>
                <a:sym typeface="Calibri"/>
              </a:rPr>
              <a:t> </a:t>
            </a:r>
            <a:r>
              <a:rPr lang="en-US" sz="2800" dirty="0">
                <a:solidFill>
                  <a:srgbClr val="000000"/>
                </a:solidFill>
                <a:latin typeface="Calibri"/>
                <a:ea typeface="Calibri"/>
                <a:cs typeface="Calibri"/>
                <a:sym typeface="Calibri"/>
              </a:rPr>
              <a:t>3</a:t>
            </a:r>
            <a:endParaRPr dirty="0"/>
          </a:p>
          <a:p>
            <a:pPr marL="0" marR="0" lvl="0" indent="0" algn="l" rtl="0">
              <a:spcBef>
                <a:spcPts val="0"/>
              </a:spcBef>
              <a:spcAft>
                <a:spcPts val="0"/>
              </a:spcAft>
              <a:buNone/>
            </a:pPr>
            <a:endParaRPr sz="2800" dirty="0">
              <a:solidFill>
                <a:srgbClr val="000000"/>
              </a:solidFill>
              <a:latin typeface="Calibri"/>
              <a:ea typeface="Calibri"/>
              <a:cs typeface="Calibri"/>
              <a:sym typeface="Calibri"/>
            </a:endParaRPr>
          </a:p>
          <a:p>
            <a:pPr lvl="0"/>
            <a:r>
              <a:rPr lang="el-GR" sz="2400" dirty="0">
                <a:latin typeface="Calibri"/>
                <a:ea typeface="Calibri"/>
                <a:cs typeface="Calibri"/>
                <a:sym typeface="Calibri"/>
              </a:rPr>
              <a:t>Μια άλλη σημαντική πτυχή είναι να μάθουμε πώς μπορούν να αναγνωριστούν τα προσόντα που αποκτήθηκαν στο εξωτερικό στη </a:t>
            </a:r>
            <a:r>
              <a:rPr lang="el-GR" sz="2400" dirty="0" smtClean="0">
                <a:latin typeface="Calibri"/>
                <a:ea typeface="Calibri"/>
                <a:cs typeface="Calibri"/>
                <a:sym typeface="Calibri"/>
              </a:rPr>
              <a:t>χώρα σας. </a:t>
            </a:r>
            <a:r>
              <a:rPr lang="el-GR" sz="2400" dirty="0">
                <a:latin typeface="Calibri"/>
                <a:ea typeface="Calibri"/>
                <a:cs typeface="Calibri"/>
                <a:sym typeface="Calibri"/>
              </a:rPr>
              <a:t>Αυτό το βήμα συμβάλλει στην προετοιμασία της συνεχούς εκπαίδευσης και της </a:t>
            </a:r>
            <a:r>
              <a:rPr lang="el-GR" sz="2400" dirty="0" smtClean="0">
                <a:latin typeface="Calibri"/>
                <a:ea typeface="Calibri"/>
                <a:cs typeface="Calibri"/>
                <a:sym typeface="Calibri"/>
              </a:rPr>
              <a:t>εισόδου σας </a:t>
            </a:r>
            <a:r>
              <a:rPr lang="el-GR" sz="2400" dirty="0">
                <a:latin typeface="Calibri"/>
                <a:ea typeface="Calibri"/>
                <a:cs typeface="Calibri"/>
                <a:sym typeface="Calibri"/>
              </a:rPr>
              <a:t>στην αγορά εργασίας.</a:t>
            </a:r>
            <a:r>
              <a:rPr lang="en-US" sz="2400" dirty="0">
                <a:solidFill>
                  <a:schemeClr val="dk1"/>
                </a:solidFill>
                <a:latin typeface="Questrial"/>
                <a:ea typeface="Questrial"/>
                <a:cs typeface="Questrial"/>
                <a:sym typeface="Questrial"/>
              </a:rPr>
              <a:t/>
            </a:r>
            <a:br>
              <a:rPr lang="en-US" sz="2400" dirty="0">
                <a:solidFill>
                  <a:schemeClr val="dk1"/>
                </a:solidFill>
                <a:latin typeface="Questrial"/>
                <a:ea typeface="Questrial"/>
                <a:cs typeface="Questrial"/>
                <a:sym typeface="Questrial"/>
              </a:rPr>
            </a:br>
            <a:endParaRPr sz="2400" dirty="0">
              <a:solidFill>
                <a:schemeClr val="dk1"/>
              </a:solidFill>
              <a:latin typeface="Questrial"/>
              <a:ea typeface="Questrial"/>
              <a:cs typeface="Questrial"/>
              <a:sym typeface="Quest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138" name="Google Shape;138;p19"/>
          <p:cNvPicPr preferRelativeResize="0"/>
          <p:nvPr/>
        </p:nvPicPr>
        <p:blipFill rotWithShape="1">
          <a:blip r:embed="rId3">
            <a:alphaModFix/>
          </a:blip>
          <a:srcRect/>
          <a:stretch/>
        </p:blipFill>
        <p:spPr>
          <a:xfrm>
            <a:off x="1233487" y="666750"/>
            <a:ext cx="9725025" cy="5524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0"/>
          <p:cNvSpPr txBox="1">
            <a:spLocks noGrp="1"/>
          </p:cNvSpPr>
          <p:nvPr>
            <p:ph type="ctrTitle"/>
          </p:nvPr>
        </p:nvSpPr>
        <p:spPr>
          <a:xfrm>
            <a:off x="381000" y="4954805"/>
            <a:ext cx="7772400" cy="1463040"/>
          </a:xfrm>
          <a:prstGeom prst="rect">
            <a:avLst/>
          </a:prstGeom>
          <a:noFill/>
          <a:ln>
            <a:noFill/>
          </a:ln>
        </p:spPr>
        <p:txBody>
          <a:bodyPr spcFirstLastPara="1" wrap="square" lIns="91425" tIns="45700" rIns="91425" bIns="45700" anchor="ctr" anchorCtr="0">
            <a:noAutofit/>
          </a:bodyPr>
          <a:lstStyle/>
          <a:p>
            <a:pPr lvl="0">
              <a:buSzPts val="6000"/>
            </a:pPr>
            <a:r>
              <a:rPr lang="el-GR" sz="6000" dirty="0"/>
              <a:t/>
            </a:r>
            <a:br>
              <a:rPr lang="el-GR" sz="6000" dirty="0"/>
            </a:br>
            <a:r>
              <a:rPr lang="el-GR" sz="6000" dirty="0"/>
              <a:t>ΔΙΑ ΒΙΟΥ ΜΑΘΗΣΗ</a:t>
            </a:r>
            <a:r>
              <a:rPr lang="en-US" sz="6000" dirty="0"/>
              <a:t/>
            </a:r>
            <a:br>
              <a:rPr lang="en-US" sz="6000" dirty="0"/>
            </a:br>
            <a:r>
              <a:rPr lang="en-US" sz="6000" dirty="0"/>
              <a:t/>
            </a:r>
            <a:br>
              <a:rPr lang="en-US" sz="6000" dirty="0"/>
            </a:br>
            <a:endParaRPr sz="6000" b="0" i="0" u="none" strike="noStrike" cap="none" dirty="0">
              <a:solidFill>
                <a:srgbClr val="464132"/>
              </a:solidFill>
              <a:latin typeface="Questrial"/>
              <a:ea typeface="Questrial"/>
              <a:cs typeface="Questrial"/>
              <a:sym typeface="Questrial"/>
            </a:endParaRPr>
          </a:p>
        </p:txBody>
      </p:sp>
      <p:sp>
        <p:nvSpPr>
          <p:cNvPr id="144" name="Google Shape;144;p20"/>
          <p:cNvSpPr txBox="1">
            <a:spLocks noGrp="1"/>
          </p:cNvSpPr>
          <p:nvPr>
            <p:ph type="subTitle" idx="1"/>
          </p:nvPr>
        </p:nvSpPr>
        <p:spPr>
          <a:xfrm>
            <a:off x="8610600" y="4960137"/>
            <a:ext cx="3200400" cy="1104997"/>
          </a:xfrm>
          <a:prstGeom prst="rect">
            <a:avLst/>
          </a:prstGeom>
          <a:noFill/>
          <a:ln>
            <a:noFill/>
          </a:ln>
        </p:spPr>
        <p:txBody>
          <a:bodyPr spcFirstLastPara="1" wrap="square" lIns="91425" tIns="45700" rIns="91425" bIns="45700" anchor="ctr" anchorCtr="0">
            <a:noAutofit/>
          </a:bodyPr>
          <a:lstStyle/>
          <a:p>
            <a:pPr marL="0" marR="0" lvl="0" indent="0" algn="l" rtl="0">
              <a:lnSpc>
                <a:spcPct val="80000"/>
              </a:lnSpc>
              <a:spcBef>
                <a:spcPts val="0"/>
              </a:spcBef>
              <a:spcAft>
                <a:spcPts val="0"/>
              </a:spcAft>
              <a:buClr>
                <a:schemeClr val="accent2"/>
              </a:buClr>
              <a:buSzPts val="1125"/>
              <a:buFont typeface="Questrial"/>
              <a:buNone/>
            </a:pPr>
            <a:r>
              <a:rPr lang="en-US" sz="1125" b="0" i="0" u="none" strike="noStrike" cap="non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sz="1125" b="0" i="0" u="none" strike="noStrike" cap="none">
              <a:solidFill>
                <a:srgbClr val="464132"/>
              </a:solidFill>
              <a:latin typeface="Questrial"/>
              <a:ea typeface="Questrial"/>
              <a:cs typeface="Questrial"/>
              <a:sym typeface="Questrial"/>
            </a:endParaRPr>
          </a:p>
        </p:txBody>
      </p:sp>
      <p:pic>
        <p:nvPicPr>
          <p:cNvPr id="145" name="Google Shape;145;p20"/>
          <p:cNvPicPr preferRelativeResize="0"/>
          <p:nvPr/>
        </p:nvPicPr>
        <p:blipFill rotWithShape="1">
          <a:blip r:embed="rId3">
            <a:alphaModFix/>
          </a:blip>
          <a:srcRect/>
          <a:stretch/>
        </p:blipFill>
        <p:spPr>
          <a:xfrm>
            <a:off x="45334" y="81340"/>
            <a:ext cx="833837" cy="717630"/>
          </a:xfrm>
          <a:prstGeom prst="rect">
            <a:avLst/>
          </a:prstGeom>
          <a:noFill/>
          <a:ln>
            <a:noFill/>
          </a:ln>
        </p:spPr>
      </p:pic>
      <p:pic>
        <p:nvPicPr>
          <p:cNvPr id="146" name="Google Shape;146;p20"/>
          <p:cNvPicPr preferRelativeResize="0"/>
          <p:nvPr/>
        </p:nvPicPr>
        <p:blipFill rotWithShape="1">
          <a:blip r:embed="rId4">
            <a:alphaModFix/>
          </a:blip>
          <a:srcRect/>
          <a:stretch/>
        </p:blipFill>
        <p:spPr>
          <a:xfrm>
            <a:off x="10423106" y="6155156"/>
            <a:ext cx="1476375" cy="419100"/>
          </a:xfrm>
          <a:prstGeom prst="rect">
            <a:avLst/>
          </a:prstGeom>
          <a:noFill/>
          <a:ln>
            <a:noFill/>
          </a:ln>
        </p:spPr>
      </p:pic>
      <p:sp>
        <p:nvSpPr>
          <p:cNvPr id="147" name="Google Shape;147;p20"/>
          <p:cNvSpPr/>
          <p:nvPr/>
        </p:nvSpPr>
        <p:spPr>
          <a:xfrm>
            <a:off x="2855902" y="246192"/>
            <a:ext cx="6096000" cy="397031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l-GR" sz="2800" b="1" dirty="0" smtClean="0">
                <a:solidFill>
                  <a:srgbClr val="000000"/>
                </a:solidFill>
                <a:latin typeface="Calibri"/>
                <a:ea typeface="Calibri"/>
                <a:cs typeface="Calibri"/>
                <a:sym typeface="Calibri"/>
              </a:rPr>
              <a:t>Βρίσκοντας πληροφορίες</a:t>
            </a:r>
            <a:r>
              <a:rPr lang="en-US" sz="2800" b="1" dirty="0" smtClean="0">
                <a:solidFill>
                  <a:srgbClr val="000000"/>
                </a:solidFill>
                <a:latin typeface="Calibri"/>
                <a:ea typeface="Calibri"/>
                <a:cs typeface="Calibri"/>
                <a:sym typeface="Calibri"/>
              </a:rPr>
              <a:t>?</a:t>
            </a:r>
            <a:endParaRPr dirty="0"/>
          </a:p>
          <a:p>
            <a:pPr marL="0" marR="0" lvl="0" indent="0" algn="l" rtl="0">
              <a:spcBef>
                <a:spcPts val="0"/>
              </a:spcBef>
              <a:spcAft>
                <a:spcPts val="0"/>
              </a:spcAft>
              <a:buNone/>
            </a:pPr>
            <a:endParaRPr sz="2800" b="1" dirty="0">
              <a:solidFill>
                <a:srgbClr val="000000"/>
              </a:solidFill>
              <a:latin typeface="Calibri"/>
              <a:ea typeface="Calibri"/>
              <a:cs typeface="Calibri"/>
              <a:sym typeface="Calibri"/>
            </a:endParaRPr>
          </a:p>
          <a:p>
            <a:pPr marL="0" marR="0" lvl="0" indent="0" algn="l" rtl="0">
              <a:spcBef>
                <a:spcPts val="0"/>
              </a:spcBef>
              <a:spcAft>
                <a:spcPts val="0"/>
              </a:spcAft>
              <a:buNone/>
            </a:pPr>
            <a:r>
              <a:rPr lang="el-GR" sz="2800" dirty="0" smtClean="0">
                <a:solidFill>
                  <a:srgbClr val="000000"/>
                </a:solidFill>
                <a:latin typeface="Calibri"/>
                <a:ea typeface="Calibri"/>
                <a:cs typeface="Calibri"/>
                <a:sym typeface="Calibri"/>
              </a:rPr>
              <a:t>Βήμα</a:t>
            </a:r>
            <a:r>
              <a:rPr lang="en-US" sz="2800" dirty="0" smtClean="0">
                <a:solidFill>
                  <a:srgbClr val="000000"/>
                </a:solidFill>
                <a:latin typeface="Calibri"/>
                <a:ea typeface="Calibri"/>
                <a:cs typeface="Calibri"/>
                <a:sym typeface="Calibri"/>
              </a:rPr>
              <a:t> </a:t>
            </a:r>
            <a:r>
              <a:rPr lang="en-US" sz="2800" dirty="0">
                <a:solidFill>
                  <a:srgbClr val="000000"/>
                </a:solidFill>
                <a:latin typeface="Calibri"/>
                <a:ea typeface="Calibri"/>
                <a:cs typeface="Calibri"/>
                <a:sym typeface="Calibri"/>
              </a:rPr>
              <a:t>4</a:t>
            </a:r>
            <a:endParaRPr dirty="0"/>
          </a:p>
          <a:p>
            <a:pPr marL="0" marR="0" lvl="0" indent="0" algn="l" rtl="0">
              <a:spcBef>
                <a:spcPts val="0"/>
              </a:spcBef>
              <a:spcAft>
                <a:spcPts val="0"/>
              </a:spcAft>
              <a:buNone/>
            </a:pPr>
            <a:endParaRPr sz="2800" dirty="0">
              <a:solidFill>
                <a:srgbClr val="000000"/>
              </a:solidFill>
              <a:latin typeface="Calibri"/>
              <a:ea typeface="Calibri"/>
              <a:cs typeface="Calibri"/>
              <a:sym typeface="Calibri"/>
            </a:endParaRPr>
          </a:p>
          <a:p>
            <a:pPr lvl="0"/>
            <a:r>
              <a:rPr lang="el-GR" sz="2800" dirty="0">
                <a:latin typeface="Calibri"/>
                <a:ea typeface="Calibri"/>
                <a:cs typeface="Calibri"/>
                <a:sym typeface="Calibri"/>
              </a:rPr>
              <a:t>Πώς να δημιουργήσετε μια επισκόπηση των υφιστάμενων πηγών και ιδρυμάτων που υποστηρίζουν την επαγγελματική ανάπτυξη με την εκπαίδευση, </a:t>
            </a:r>
            <a:r>
              <a:rPr lang="el-GR" sz="2800" dirty="0" smtClean="0">
                <a:latin typeface="Calibri"/>
                <a:ea typeface="Calibri"/>
                <a:cs typeface="Calibri"/>
                <a:sym typeface="Calibri"/>
              </a:rPr>
              <a:t>υποστηρίζοντας τη δουλειά που </a:t>
            </a:r>
            <a:r>
              <a:rPr lang="el-GR" sz="2800" dirty="0">
                <a:latin typeface="Calibri"/>
                <a:ea typeface="Calibri"/>
                <a:cs typeface="Calibri"/>
                <a:sym typeface="Calibri"/>
              </a:rPr>
              <a:t>επιλέξατε</a:t>
            </a:r>
            <a:endParaRPr sz="2800" dirty="0">
              <a:solidFill>
                <a:schemeClr val="dk1"/>
              </a:solidFill>
              <a:latin typeface="Questrial"/>
              <a:ea typeface="Questrial"/>
              <a:cs typeface="Questrial"/>
              <a:sym typeface="Quest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pic>
        <p:nvPicPr>
          <p:cNvPr id="152" name="Google Shape;152;p21"/>
          <p:cNvPicPr preferRelativeResize="0"/>
          <p:nvPr/>
        </p:nvPicPr>
        <p:blipFill rotWithShape="1">
          <a:blip r:embed="rId3">
            <a:alphaModFix/>
          </a:blip>
          <a:srcRect/>
          <a:stretch/>
        </p:blipFill>
        <p:spPr>
          <a:xfrm>
            <a:off x="2033080" y="846307"/>
            <a:ext cx="7461115" cy="5457216"/>
          </a:xfrm>
          <a:prstGeom prst="rect">
            <a:avLst/>
          </a:prstGeom>
          <a:noFill/>
          <a:ln>
            <a:noFill/>
          </a:ln>
        </p:spPr>
      </p:pic>
    </p:spTree>
  </p:cSld>
  <p:clrMapOvr>
    <a:masterClrMapping/>
  </p:clrMapOvr>
</p:sld>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376</Words>
  <Application>Microsoft Office PowerPoint</Application>
  <PresentationFormat>Widescreen</PresentationFormat>
  <Paragraphs>29</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Noto Sans Symbols</vt:lpstr>
      <vt:lpstr>Questrial</vt:lpstr>
      <vt:lpstr>Integral</vt:lpstr>
      <vt:lpstr>ΔΙΑ ΒΙΟΥ ΜΑΘΗΣΗ </vt:lpstr>
      <vt:lpstr> ΔΙΑ ΒΙΟΥ ΜΑΘΗΣΗ  </vt:lpstr>
      <vt:lpstr>PowerPoint Presentation</vt:lpstr>
      <vt:lpstr> ΔΙΑ ΒΙΟΥ ΜΑΘΗΣΗ  </vt:lpstr>
      <vt:lpstr>PowerPoint Presentation</vt:lpstr>
      <vt:lpstr> ΔΙΑ ΒΙΟΥ ΜΑΘΗΣΗ  </vt:lpstr>
      <vt:lpstr>PowerPoint Presentation</vt:lpstr>
      <vt:lpstr> ΔΙΑ ΒΙΟΥ ΜΑΘΗΣΗ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 ΒΙΟΥ ΜΑΘΗΣΗ </dc:title>
  <cp:lastModifiedBy>User</cp:lastModifiedBy>
  <cp:revision>3</cp:revision>
  <dcterms:modified xsi:type="dcterms:W3CDTF">2018-09-05T09:44:43Z</dcterms:modified>
</cp:coreProperties>
</file>