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12192000"/>
  <p:notesSz cx="6858000" cy="9144000"/>
  <p:embeddedFontLst>
    <p:embeddedFont>
      <p:font typeface="Questrial"/>
      <p:regular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Questrial-regular.fntdata"/><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Google Shape;88;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89" name="Google Shape;89;p1:notes"/>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98" name="Google Shape;98;p2:notes"/>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Google Shape;10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07" name="Google Shape;107;p3:notes"/>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1" name="Shape 111"/>
        <p:cNvGrpSpPr/>
        <p:nvPr/>
      </p:nvGrpSpPr>
      <p:grpSpPr>
        <a:xfrm>
          <a:off x="0" y="0"/>
          <a:ext cx="0" cy="0"/>
          <a:chOff x="0" y="0"/>
          <a:chExt cx="0" cy="0"/>
        </a:xfrm>
      </p:grpSpPr>
      <p:sp>
        <p:nvSpPr>
          <p:cNvPr id="112" name="Google Shape;112;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13" name="Google Shape;113;p4:notes"/>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Google Shape;12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22" name="Google Shape;122;p5:notes"/>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27" name="Google Shape;127;p6:notes"/>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36" name="Google Shape;136;p7:notes"/>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9" name="Shape 139"/>
        <p:cNvGrpSpPr/>
        <p:nvPr/>
      </p:nvGrpSpPr>
      <p:grpSpPr>
        <a:xfrm>
          <a:off x="0" y="0"/>
          <a:ext cx="0" cy="0"/>
          <a:chOff x="0" y="0"/>
          <a:chExt cx="0" cy="0"/>
        </a:xfrm>
      </p:grpSpPr>
      <p:sp>
        <p:nvSpPr>
          <p:cNvPr id="140" name="Google Shape;14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41" name="Google Shape;141;p8:notes"/>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Google Shape;14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50" name="Google Shape;150;p9:notes"/>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Rubrikbild" showMasterSp="0" type="title">
  <p:cSld name="TITLE">
    <p:spTree>
      <p:nvGrpSpPr>
        <p:cNvPr id="12" name="Shape 12"/>
        <p:cNvGrpSpPr/>
        <p:nvPr/>
      </p:nvGrpSpPr>
      <p:grpSpPr>
        <a:xfrm>
          <a:off x="0" y="0"/>
          <a:ext cx="0" cy="0"/>
          <a:chOff x="0" y="0"/>
          <a:chExt cx="0" cy="0"/>
        </a:xfrm>
      </p:grpSpPr>
      <p:sp>
        <p:nvSpPr>
          <p:cNvPr id="13" name="Google Shape;13;p2"/>
          <p:cNvSpPr/>
          <p:nvPr/>
        </p:nvSpPr>
        <p:spPr>
          <a:xfrm>
            <a:off x="0" y="-1"/>
            <a:ext cx="12192000" cy="4572001"/>
          </a:xfrm>
          <a:prstGeom prst="rect">
            <a:avLst/>
          </a:prstGeom>
          <a:solidFill>
            <a:schemeClr val="accen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4" name="Google Shape;14;p2"/>
          <p:cNvSpPr txBox="1"/>
          <p:nvPr>
            <p:ph type="ctrTitle"/>
          </p:nvPr>
        </p:nvSpPr>
        <p:spPr>
          <a:xfrm>
            <a:off x="457200" y="4960137"/>
            <a:ext cx="7772400" cy="1463040"/>
          </a:xfrm>
          <a:prstGeom prst="rect">
            <a:avLst/>
          </a:prstGeom>
          <a:noFill/>
          <a:ln>
            <a:noFill/>
          </a:ln>
        </p:spPr>
        <p:txBody>
          <a:bodyPr anchorCtr="0" anchor="ctr" bIns="45700" lIns="91425" spcFirstLastPara="1" rIns="91425" wrap="square" tIns="45700"/>
          <a:lstStyle>
            <a:lvl1pPr lvl="0" marR="0" rtl="0" algn="r">
              <a:lnSpc>
                <a:spcPct val="80000"/>
              </a:lnSpc>
              <a:spcBef>
                <a:spcPts val="0"/>
              </a:spcBef>
              <a:spcAft>
                <a:spcPts val="0"/>
              </a:spcAft>
              <a:buClr>
                <a:srgbClr val="464132"/>
              </a:buClr>
              <a:buSzPts val="5000"/>
              <a:buFont typeface="Questrial"/>
              <a:buNone/>
              <a:defRPr b="0" i="0" sz="5000" u="none" cap="none" strike="noStrik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5" name="Google Shape;15;p2"/>
          <p:cNvSpPr txBox="1"/>
          <p:nvPr>
            <p:ph idx="1" type="subTitle"/>
          </p:nvPr>
        </p:nvSpPr>
        <p:spPr>
          <a:xfrm>
            <a:off x="8610600" y="4960137"/>
            <a:ext cx="3200400" cy="146304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chemeClr val="accent2"/>
              </a:buClr>
              <a:buSzPts val="1800"/>
              <a:buFont typeface="Questrial"/>
              <a:buNone/>
              <a:defRPr b="0" i="0" sz="1800" u="none" cap="none" strike="noStrike">
                <a:solidFill>
                  <a:srgbClr val="464132"/>
                </a:solidFill>
                <a:latin typeface="Questrial"/>
                <a:ea typeface="Questrial"/>
                <a:cs typeface="Questrial"/>
                <a:sym typeface="Questrial"/>
              </a:defRPr>
            </a:lvl1pPr>
            <a:lvl2pPr lvl="1" marR="0" rtl="0" algn="ctr">
              <a:lnSpc>
                <a:spcPct val="90000"/>
              </a:lnSpc>
              <a:spcBef>
                <a:spcPts val="200"/>
              </a:spcBef>
              <a:spcAft>
                <a:spcPts val="0"/>
              </a:spcAft>
              <a:buClr>
                <a:schemeClr val="accent2"/>
              </a:buClr>
              <a:buSzPts val="1800"/>
              <a:buFont typeface="Noto Sans Symbols"/>
              <a:buNone/>
              <a:defRPr b="0" i="0" sz="1800" u="none" cap="none" strike="noStrike">
                <a:solidFill>
                  <a:schemeClr val="dk1"/>
                </a:solidFill>
                <a:latin typeface="Questrial"/>
                <a:ea typeface="Questrial"/>
                <a:cs typeface="Questrial"/>
                <a:sym typeface="Questrial"/>
              </a:defRPr>
            </a:lvl2pPr>
            <a:lvl3pPr lvl="2" marR="0" rtl="0" algn="ctr">
              <a:lnSpc>
                <a:spcPct val="90000"/>
              </a:lnSpc>
              <a:spcBef>
                <a:spcPts val="400"/>
              </a:spcBef>
              <a:spcAft>
                <a:spcPts val="0"/>
              </a:spcAft>
              <a:buClr>
                <a:schemeClr val="accent2"/>
              </a:buClr>
              <a:buSzPts val="1800"/>
              <a:buFont typeface="Noto Sans Symbols"/>
              <a:buNone/>
              <a:defRPr b="0" i="0" sz="1800" u="none" cap="none" strike="noStrike">
                <a:solidFill>
                  <a:schemeClr val="dk1"/>
                </a:solidFill>
                <a:latin typeface="Questrial"/>
                <a:ea typeface="Questrial"/>
                <a:cs typeface="Questrial"/>
                <a:sym typeface="Questrial"/>
              </a:defRPr>
            </a:lvl3pPr>
            <a:lvl4pPr lvl="3" marR="0" rtl="0" algn="ctr">
              <a:lnSpc>
                <a:spcPct val="90000"/>
              </a:lnSpc>
              <a:spcBef>
                <a:spcPts val="400"/>
              </a:spcBef>
              <a:spcAft>
                <a:spcPts val="0"/>
              </a:spcAft>
              <a:buClr>
                <a:schemeClr val="accent2"/>
              </a:buClr>
              <a:buSzPts val="1800"/>
              <a:buFont typeface="Noto Sans Symbols"/>
              <a:buNone/>
              <a:defRPr b="0" i="0" sz="1800" u="none" cap="none" strike="noStrike">
                <a:solidFill>
                  <a:schemeClr val="dk1"/>
                </a:solidFill>
                <a:latin typeface="Questrial"/>
                <a:ea typeface="Questrial"/>
                <a:cs typeface="Questrial"/>
                <a:sym typeface="Questrial"/>
              </a:defRPr>
            </a:lvl4pPr>
            <a:lvl5pPr lvl="4" marR="0" rtl="0" algn="ctr">
              <a:lnSpc>
                <a:spcPct val="90000"/>
              </a:lnSpc>
              <a:spcBef>
                <a:spcPts val="400"/>
              </a:spcBef>
              <a:spcAft>
                <a:spcPts val="0"/>
              </a:spcAft>
              <a:buClr>
                <a:schemeClr val="accent2"/>
              </a:buClr>
              <a:buSzPts val="1800"/>
              <a:buFont typeface="Noto Sans Symbols"/>
              <a:buNone/>
              <a:defRPr b="0" i="0" sz="1800" u="none" cap="none" strike="noStrike">
                <a:solidFill>
                  <a:schemeClr val="dk1"/>
                </a:solidFill>
                <a:latin typeface="Questrial"/>
                <a:ea typeface="Questrial"/>
                <a:cs typeface="Questrial"/>
                <a:sym typeface="Questrial"/>
              </a:defRPr>
            </a:lvl5pPr>
            <a:lvl6pPr lvl="5" marR="0" rtl="0" algn="ctr">
              <a:lnSpc>
                <a:spcPct val="90000"/>
              </a:lnSpc>
              <a:spcBef>
                <a:spcPts val="400"/>
              </a:spcBef>
              <a:spcAft>
                <a:spcPts val="0"/>
              </a:spcAft>
              <a:buClr>
                <a:schemeClr val="accent2"/>
              </a:buClr>
              <a:buSzPts val="1800"/>
              <a:buFont typeface="Noto Sans Symbols"/>
              <a:buNone/>
              <a:defRPr b="0" i="0" sz="1800" u="none" cap="none" strike="noStrike">
                <a:solidFill>
                  <a:schemeClr val="dk1"/>
                </a:solidFill>
                <a:latin typeface="Questrial"/>
                <a:ea typeface="Questrial"/>
                <a:cs typeface="Questrial"/>
                <a:sym typeface="Questrial"/>
              </a:defRPr>
            </a:lvl6pPr>
            <a:lvl7pPr lvl="6" marR="0" rtl="0" algn="ctr">
              <a:lnSpc>
                <a:spcPct val="90000"/>
              </a:lnSpc>
              <a:spcBef>
                <a:spcPts val="400"/>
              </a:spcBef>
              <a:spcAft>
                <a:spcPts val="0"/>
              </a:spcAft>
              <a:buClr>
                <a:schemeClr val="accent2"/>
              </a:buClr>
              <a:buSzPts val="1800"/>
              <a:buFont typeface="Noto Sans Symbols"/>
              <a:buNone/>
              <a:defRPr b="0" i="0" sz="1800" u="none" cap="none" strike="noStrike">
                <a:solidFill>
                  <a:schemeClr val="dk1"/>
                </a:solidFill>
                <a:latin typeface="Questrial"/>
                <a:ea typeface="Questrial"/>
                <a:cs typeface="Questrial"/>
                <a:sym typeface="Questrial"/>
              </a:defRPr>
            </a:lvl7pPr>
            <a:lvl8pPr lvl="7" marR="0" rtl="0" algn="ctr">
              <a:lnSpc>
                <a:spcPct val="90000"/>
              </a:lnSpc>
              <a:spcBef>
                <a:spcPts val="400"/>
              </a:spcBef>
              <a:spcAft>
                <a:spcPts val="0"/>
              </a:spcAft>
              <a:buClr>
                <a:schemeClr val="accent2"/>
              </a:buClr>
              <a:buSzPts val="1800"/>
              <a:buFont typeface="Noto Sans Symbols"/>
              <a:buNone/>
              <a:defRPr b="0" i="0" sz="1800" u="none" cap="none" strike="noStrike">
                <a:solidFill>
                  <a:schemeClr val="dk1"/>
                </a:solidFill>
                <a:latin typeface="Questrial"/>
                <a:ea typeface="Questrial"/>
                <a:cs typeface="Questrial"/>
                <a:sym typeface="Questrial"/>
              </a:defRPr>
            </a:lvl8pPr>
            <a:lvl9pPr lvl="8" marR="0" rtl="0" algn="ctr">
              <a:lnSpc>
                <a:spcPct val="90000"/>
              </a:lnSpc>
              <a:spcBef>
                <a:spcPts val="400"/>
              </a:spcBef>
              <a:spcAft>
                <a:spcPts val="400"/>
              </a:spcAft>
              <a:buClr>
                <a:schemeClr val="accent2"/>
              </a:buClr>
              <a:buSzPts val="1800"/>
              <a:buFont typeface="Noto Sans Symbols"/>
              <a:buNone/>
              <a:defRPr b="0" i="0" sz="1800" u="none" cap="none" strike="noStrike">
                <a:solidFill>
                  <a:schemeClr val="dk1"/>
                </a:solidFill>
                <a:latin typeface="Questrial"/>
                <a:ea typeface="Questrial"/>
                <a:cs typeface="Questrial"/>
                <a:sym typeface="Questrial"/>
              </a:defRPr>
            </a:lvl9pPr>
          </a:lstStyle>
          <a:p/>
        </p:txBody>
      </p:sp>
      <p:sp>
        <p:nvSpPr>
          <p:cNvPr id="16" name="Google Shape;16;p2"/>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000" u="none" cap="none" strike="noStrik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17" name="Google Shape;17;p2"/>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b="0" i="0" sz="1000" u="none" cap="none" strike="noStrik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18" name="Google Shape;18;p2"/>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0" i="0" sz="1000" u="none" cap="none" strike="noStrike">
                <a:solidFill>
                  <a:srgbClr val="464132"/>
                </a:solidFill>
                <a:latin typeface="Questrial"/>
                <a:ea typeface="Questrial"/>
                <a:cs typeface="Questrial"/>
                <a:sym typeface="Questrial"/>
              </a:defRPr>
            </a:lvl1pPr>
            <a:lvl2pPr indent="0" lvl="1" marL="0" marR="0" rtl="0" algn="l">
              <a:spcBef>
                <a:spcPts val="0"/>
              </a:spcBef>
              <a:buNone/>
              <a:defRPr b="0" i="0" sz="1000" u="none" cap="none" strike="noStrike">
                <a:solidFill>
                  <a:srgbClr val="464132"/>
                </a:solidFill>
                <a:latin typeface="Questrial"/>
                <a:ea typeface="Questrial"/>
                <a:cs typeface="Questrial"/>
                <a:sym typeface="Questrial"/>
              </a:defRPr>
            </a:lvl2pPr>
            <a:lvl3pPr indent="0" lvl="2" marL="0" marR="0" rtl="0" algn="l">
              <a:spcBef>
                <a:spcPts val="0"/>
              </a:spcBef>
              <a:buNone/>
              <a:defRPr b="0" i="0" sz="1000" u="none" cap="none" strike="noStrike">
                <a:solidFill>
                  <a:srgbClr val="464132"/>
                </a:solidFill>
                <a:latin typeface="Questrial"/>
                <a:ea typeface="Questrial"/>
                <a:cs typeface="Questrial"/>
                <a:sym typeface="Questrial"/>
              </a:defRPr>
            </a:lvl3pPr>
            <a:lvl4pPr indent="0" lvl="3" marL="0" marR="0" rtl="0" algn="l">
              <a:spcBef>
                <a:spcPts val="0"/>
              </a:spcBef>
              <a:buNone/>
              <a:defRPr b="0" i="0" sz="1000" u="none" cap="none" strike="noStrike">
                <a:solidFill>
                  <a:srgbClr val="464132"/>
                </a:solidFill>
                <a:latin typeface="Questrial"/>
                <a:ea typeface="Questrial"/>
                <a:cs typeface="Questrial"/>
                <a:sym typeface="Questrial"/>
              </a:defRPr>
            </a:lvl4pPr>
            <a:lvl5pPr indent="0" lvl="4" marL="0" marR="0" rtl="0" algn="l">
              <a:spcBef>
                <a:spcPts val="0"/>
              </a:spcBef>
              <a:buNone/>
              <a:defRPr b="0" i="0" sz="1000" u="none" cap="none" strike="noStrike">
                <a:solidFill>
                  <a:srgbClr val="464132"/>
                </a:solidFill>
                <a:latin typeface="Questrial"/>
                <a:ea typeface="Questrial"/>
                <a:cs typeface="Questrial"/>
                <a:sym typeface="Questrial"/>
              </a:defRPr>
            </a:lvl5pPr>
            <a:lvl6pPr indent="0" lvl="5" marL="0" marR="0" rtl="0" algn="l">
              <a:spcBef>
                <a:spcPts val="0"/>
              </a:spcBef>
              <a:buNone/>
              <a:defRPr b="0" i="0" sz="1000" u="none" cap="none" strike="noStrike">
                <a:solidFill>
                  <a:srgbClr val="464132"/>
                </a:solidFill>
                <a:latin typeface="Questrial"/>
                <a:ea typeface="Questrial"/>
                <a:cs typeface="Questrial"/>
                <a:sym typeface="Questrial"/>
              </a:defRPr>
            </a:lvl6pPr>
            <a:lvl7pPr indent="0" lvl="6" marL="0" marR="0" rtl="0" algn="l">
              <a:spcBef>
                <a:spcPts val="0"/>
              </a:spcBef>
              <a:buNone/>
              <a:defRPr b="0" i="0" sz="1000" u="none" cap="none" strike="noStrike">
                <a:solidFill>
                  <a:srgbClr val="464132"/>
                </a:solidFill>
                <a:latin typeface="Questrial"/>
                <a:ea typeface="Questrial"/>
                <a:cs typeface="Questrial"/>
                <a:sym typeface="Questrial"/>
              </a:defRPr>
            </a:lvl7pPr>
            <a:lvl8pPr indent="0" lvl="7" marL="0" marR="0" rtl="0" algn="l">
              <a:spcBef>
                <a:spcPts val="0"/>
              </a:spcBef>
              <a:buNone/>
              <a:defRPr b="0" i="0" sz="1000" u="none" cap="none" strike="noStrike">
                <a:solidFill>
                  <a:srgbClr val="464132"/>
                </a:solidFill>
                <a:latin typeface="Questrial"/>
                <a:ea typeface="Questrial"/>
                <a:cs typeface="Questrial"/>
                <a:sym typeface="Questrial"/>
              </a:defRPr>
            </a:lvl8pPr>
            <a:lvl9pPr indent="0" lvl="8" marL="0" marR="0" rtl="0" algn="l">
              <a:spcBef>
                <a:spcPts val="0"/>
              </a:spcBef>
              <a:buNone/>
              <a:defRPr b="0" i="0" sz="1000" u="none" cap="none" strike="noStrike">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cxnSp>
        <p:nvCxnSpPr>
          <p:cNvPr id="19" name="Google Shape;19;p2"/>
          <p:cNvCxnSpPr/>
          <p:nvPr/>
        </p:nvCxnSpPr>
        <p:spPr>
          <a:xfrm rot="10800000">
            <a:off x="8386842" y="5264106"/>
            <a:ext cx="0" cy="914400"/>
          </a:xfrm>
          <a:prstGeom prst="straightConnector1">
            <a:avLst/>
          </a:prstGeom>
          <a:noFill/>
          <a:ln cap="flat" cmpd="sng" w="19050">
            <a:solidFill>
              <a:schemeClr val="accent2"/>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Rubrik och lodrät text" type="vertTx">
  <p:cSld name="VERTICAL_TEXT">
    <p:spTree>
      <p:nvGrpSpPr>
        <p:cNvPr id="74" name="Shape 74"/>
        <p:cNvGrpSpPr/>
        <p:nvPr/>
      </p:nvGrpSpPr>
      <p:grpSpPr>
        <a:xfrm>
          <a:off x="0" y="0"/>
          <a:ext cx="0" cy="0"/>
          <a:chOff x="0" y="0"/>
          <a:chExt cx="0" cy="0"/>
        </a:xfrm>
      </p:grpSpPr>
      <p:sp>
        <p:nvSpPr>
          <p:cNvPr id="75" name="Google Shape;75;p11"/>
          <p:cNvSpPr txBox="1"/>
          <p:nvPr>
            <p:ph type="title"/>
          </p:nvPr>
        </p:nvSpPr>
        <p:spPr>
          <a:xfrm>
            <a:off x="1024128" y="585216"/>
            <a:ext cx="9720072" cy="1499616"/>
          </a:xfrm>
          <a:prstGeom prst="rect">
            <a:avLst/>
          </a:prstGeom>
          <a:noFill/>
          <a:ln>
            <a:noFill/>
          </a:ln>
        </p:spPr>
        <p:txBody>
          <a:bodyPr anchorCtr="0" anchor="ctr" bIns="45700" lIns="91425" spcFirstLastPara="1" rIns="91425" wrap="square" tIns="45700"/>
          <a:lstStyle>
            <a:lvl1pPr lvl="0" marR="0" rtl="0" algn="l">
              <a:lnSpc>
                <a:spcPct val="80000"/>
              </a:lnSpc>
              <a:spcBef>
                <a:spcPts val="0"/>
              </a:spcBef>
              <a:spcAft>
                <a:spcPts val="0"/>
              </a:spcAft>
              <a:buClr>
                <a:srgbClr val="464132"/>
              </a:buClr>
              <a:buSzPts val="5000"/>
              <a:buFont typeface="Questrial"/>
              <a:buNone/>
              <a:defRPr b="0" i="0" sz="5000" u="none" cap="none" strike="noStrik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6" name="Google Shape;76;p11"/>
          <p:cNvSpPr txBox="1"/>
          <p:nvPr>
            <p:ph idx="1" type="body"/>
          </p:nvPr>
        </p:nvSpPr>
        <p:spPr>
          <a:xfrm rot="5400000">
            <a:off x="3872484" y="-562355"/>
            <a:ext cx="4023360" cy="9720071"/>
          </a:xfrm>
          <a:prstGeom prst="rect">
            <a:avLst/>
          </a:prstGeom>
          <a:noFill/>
          <a:ln>
            <a:noFill/>
          </a:ln>
        </p:spPr>
        <p:txBody>
          <a:bodyPr anchorCtr="0" anchor="t" bIns="45700" lIns="45700" spcFirstLastPara="1" rIns="45700" wrap="square" tIns="45700"/>
          <a:lstStyle>
            <a:lvl1pPr indent="-368300" lvl="0" marL="457200" marR="0" rtl="0" algn="l">
              <a:lnSpc>
                <a:spcPct val="90000"/>
              </a:lnSpc>
              <a:spcBef>
                <a:spcPts val="1200"/>
              </a:spcBef>
              <a:spcAft>
                <a:spcPts val="0"/>
              </a:spcAft>
              <a:buClr>
                <a:schemeClr val="accent2"/>
              </a:buClr>
              <a:buSzPts val="2200"/>
              <a:buFont typeface="Questrial"/>
              <a:buChar char=" "/>
              <a:defRPr b="0" i="0" sz="2200" u="none" cap="none" strike="noStrike">
                <a:solidFill>
                  <a:schemeClr val="dk1"/>
                </a:solidFill>
                <a:latin typeface="Questrial"/>
                <a:ea typeface="Questrial"/>
                <a:cs typeface="Questrial"/>
                <a:sym typeface="Questrial"/>
              </a:defRPr>
            </a:lvl1pPr>
            <a:lvl2pPr indent="-342900" lvl="1" marL="914400" marR="0" rtl="0" algn="l">
              <a:lnSpc>
                <a:spcPct val="90000"/>
              </a:lnSpc>
              <a:spcBef>
                <a:spcPts val="200"/>
              </a:spcBef>
              <a:spcAft>
                <a:spcPts val="0"/>
              </a:spcAft>
              <a:buClr>
                <a:schemeClr val="accent2"/>
              </a:buClr>
              <a:buSzPts val="1800"/>
              <a:buFont typeface="Noto Sans Symbols"/>
              <a:buChar char="•"/>
              <a:defRPr b="0" i="0" sz="1800" u="none" cap="none" strike="noStrike">
                <a:solidFill>
                  <a:schemeClr val="dk1"/>
                </a:solidFill>
                <a:latin typeface="Questrial"/>
                <a:ea typeface="Questrial"/>
                <a:cs typeface="Questrial"/>
                <a:sym typeface="Questrial"/>
              </a:defRPr>
            </a:lvl2pPr>
            <a:lvl3pPr indent="-317500" lvl="2" marL="1371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3pPr>
            <a:lvl4pPr indent="-317500" lvl="3" marL="18288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4pPr>
            <a:lvl5pPr indent="-317500" lvl="4" marL="22860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5pPr>
            <a:lvl6pPr indent="-317500" lvl="5" marL="27432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6pPr>
            <a:lvl7pPr indent="-317500" lvl="6" marL="32004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7pPr>
            <a:lvl8pPr indent="-317500" lvl="7" marL="3657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8pPr>
            <a:lvl9pPr indent="-317500" lvl="8" marL="4114800" marR="0" rtl="0" algn="l">
              <a:lnSpc>
                <a:spcPct val="90000"/>
              </a:lnSpc>
              <a:spcBef>
                <a:spcPts val="400"/>
              </a:spcBef>
              <a:spcAft>
                <a:spcPts val="40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9pPr>
          </a:lstStyle>
          <a:p/>
        </p:txBody>
      </p:sp>
      <p:sp>
        <p:nvSpPr>
          <p:cNvPr id="77" name="Google Shape;77;p11"/>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000">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78" name="Google Shape;78;p11"/>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sz="1000" cap="non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79" name="Google Shape;79;p11"/>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000">
                <a:solidFill>
                  <a:srgbClr val="464132"/>
                </a:solidFill>
                <a:latin typeface="Questrial"/>
                <a:ea typeface="Questrial"/>
                <a:cs typeface="Questrial"/>
                <a:sym typeface="Questrial"/>
              </a:defRPr>
            </a:lvl1pPr>
            <a:lvl2pPr indent="0" lvl="1" marL="0" marR="0" rtl="0" algn="l">
              <a:spcBef>
                <a:spcPts val="0"/>
              </a:spcBef>
              <a:buNone/>
              <a:defRPr sz="1000">
                <a:solidFill>
                  <a:srgbClr val="464132"/>
                </a:solidFill>
                <a:latin typeface="Questrial"/>
                <a:ea typeface="Questrial"/>
                <a:cs typeface="Questrial"/>
                <a:sym typeface="Questrial"/>
              </a:defRPr>
            </a:lvl2pPr>
            <a:lvl3pPr indent="0" lvl="2" marL="0" marR="0" rtl="0" algn="l">
              <a:spcBef>
                <a:spcPts val="0"/>
              </a:spcBef>
              <a:buNone/>
              <a:defRPr sz="1000">
                <a:solidFill>
                  <a:srgbClr val="464132"/>
                </a:solidFill>
                <a:latin typeface="Questrial"/>
                <a:ea typeface="Questrial"/>
                <a:cs typeface="Questrial"/>
                <a:sym typeface="Questrial"/>
              </a:defRPr>
            </a:lvl3pPr>
            <a:lvl4pPr indent="0" lvl="3" marL="0" marR="0" rtl="0" algn="l">
              <a:spcBef>
                <a:spcPts val="0"/>
              </a:spcBef>
              <a:buNone/>
              <a:defRPr sz="1000">
                <a:solidFill>
                  <a:srgbClr val="464132"/>
                </a:solidFill>
                <a:latin typeface="Questrial"/>
                <a:ea typeface="Questrial"/>
                <a:cs typeface="Questrial"/>
                <a:sym typeface="Questrial"/>
              </a:defRPr>
            </a:lvl4pPr>
            <a:lvl5pPr indent="0" lvl="4" marL="0" marR="0" rtl="0" algn="l">
              <a:spcBef>
                <a:spcPts val="0"/>
              </a:spcBef>
              <a:buNone/>
              <a:defRPr sz="1000">
                <a:solidFill>
                  <a:srgbClr val="464132"/>
                </a:solidFill>
                <a:latin typeface="Questrial"/>
                <a:ea typeface="Questrial"/>
                <a:cs typeface="Questrial"/>
                <a:sym typeface="Questrial"/>
              </a:defRPr>
            </a:lvl5pPr>
            <a:lvl6pPr indent="0" lvl="5" marL="0" marR="0" rtl="0" algn="l">
              <a:spcBef>
                <a:spcPts val="0"/>
              </a:spcBef>
              <a:buNone/>
              <a:defRPr sz="1000">
                <a:solidFill>
                  <a:srgbClr val="464132"/>
                </a:solidFill>
                <a:latin typeface="Questrial"/>
                <a:ea typeface="Questrial"/>
                <a:cs typeface="Questrial"/>
                <a:sym typeface="Questrial"/>
              </a:defRPr>
            </a:lvl6pPr>
            <a:lvl7pPr indent="0" lvl="6" marL="0" marR="0" rtl="0" algn="l">
              <a:spcBef>
                <a:spcPts val="0"/>
              </a:spcBef>
              <a:buNone/>
              <a:defRPr sz="1000">
                <a:solidFill>
                  <a:srgbClr val="464132"/>
                </a:solidFill>
                <a:latin typeface="Questrial"/>
                <a:ea typeface="Questrial"/>
                <a:cs typeface="Questrial"/>
                <a:sym typeface="Questrial"/>
              </a:defRPr>
            </a:lvl7pPr>
            <a:lvl8pPr indent="0" lvl="7" marL="0" marR="0" rtl="0" algn="l">
              <a:spcBef>
                <a:spcPts val="0"/>
              </a:spcBef>
              <a:buNone/>
              <a:defRPr sz="1000">
                <a:solidFill>
                  <a:srgbClr val="464132"/>
                </a:solidFill>
                <a:latin typeface="Questrial"/>
                <a:ea typeface="Questrial"/>
                <a:cs typeface="Questrial"/>
                <a:sym typeface="Questrial"/>
              </a:defRPr>
            </a:lvl8pPr>
            <a:lvl9pPr indent="0" lvl="8" marL="0" marR="0" rtl="0" algn="l">
              <a:spcBef>
                <a:spcPts val="0"/>
              </a:spcBef>
              <a:buNone/>
              <a:defRPr sz="1000">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odrät rubrik och text" showMasterSp="0" type="vertTitleAndTx">
  <p:cSld name="VERTICAL_TITLE_AND_VERTICAL_TEXT">
    <p:spTree>
      <p:nvGrpSpPr>
        <p:cNvPr id="80" name="Shape 80"/>
        <p:cNvGrpSpPr/>
        <p:nvPr/>
      </p:nvGrpSpPr>
      <p:grpSpPr>
        <a:xfrm>
          <a:off x="0" y="0"/>
          <a:ext cx="0" cy="0"/>
          <a:chOff x="0" y="0"/>
          <a:chExt cx="0" cy="0"/>
        </a:xfrm>
      </p:grpSpPr>
      <p:sp>
        <p:nvSpPr>
          <p:cNvPr id="81" name="Google Shape;81;p12"/>
          <p:cNvSpPr txBox="1"/>
          <p:nvPr>
            <p:ph type="title"/>
          </p:nvPr>
        </p:nvSpPr>
        <p:spPr>
          <a:xfrm rot="5400000">
            <a:off x="7334250" y="2152650"/>
            <a:ext cx="5410200" cy="2628900"/>
          </a:xfrm>
          <a:prstGeom prst="rect">
            <a:avLst/>
          </a:prstGeom>
          <a:noFill/>
          <a:ln>
            <a:noFill/>
          </a:ln>
        </p:spPr>
        <p:txBody>
          <a:bodyPr anchorCtr="0" anchor="ctr" bIns="91425" lIns="45700" spcFirstLastPara="1" rIns="45700" wrap="square" tIns="91425"/>
          <a:lstStyle>
            <a:lvl1pPr lvl="0" marR="0" rtl="0" algn="l">
              <a:lnSpc>
                <a:spcPct val="80000"/>
              </a:lnSpc>
              <a:spcBef>
                <a:spcPts val="0"/>
              </a:spcBef>
              <a:spcAft>
                <a:spcPts val="0"/>
              </a:spcAft>
              <a:buClr>
                <a:srgbClr val="464132"/>
              </a:buClr>
              <a:buSzPts val="5000"/>
              <a:buFont typeface="Questrial"/>
              <a:buNone/>
              <a:defRPr b="0" i="0" sz="5000" u="none" cap="none" strike="noStrik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2" name="Google Shape;82;p12"/>
          <p:cNvSpPr txBox="1"/>
          <p:nvPr>
            <p:ph idx="1" type="body"/>
          </p:nvPr>
        </p:nvSpPr>
        <p:spPr>
          <a:xfrm rot="5400000">
            <a:off x="2076450" y="-323850"/>
            <a:ext cx="5410200" cy="7581900"/>
          </a:xfrm>
          <a:prstGeom prst="rect">
            <a:avLst/>
          </a:prstGeom>
          <a:noFill/>
          <a:ln>
            <a:noFill/>
          </a:ln>
        </p:spPr>
        <p:txBody>
          <a:bodyPr anchorCtr="0" anchor="t" bIns="45700" lIns="45700" spcFirstLastPara="1" rIns="45700" wrap="square" tIns="45700"/>
          <a:lstStyle>
            <a:lvl1pPr indent="-368300" lvl="0" marL="457200" marR="0" rtl="0" algn="l">
              <a:lnSpc>
                <a:spcPct val="90000"/>
              </a:lnSpc>
              <a:spcBef>
                <a:spcPts val="1200"/>
              </a:spcBef>
              <a:spcAft>
                <a:spcPts val="0"/>
              </a:spcAft>
              <a:buClr>
                <a:schemeClr val="accent2"/>
              </a:buClr>
              <a:buSzPts val="2200"/>
              <a:buFont typeface="Questrial"/>
              <a:buChar char=" "/>
              <a:defRPr b="0" i="0" sz="2200" u="none" cap="none" strike="noStrike">
                <a:solidFill>
                  <a:schemeClr val="dk1"/>
                </a:solidFill>
                <a:latin typeface="Questrial"/>
                <a:ea typeface="Questrial"/>
                <a:cs typeface="Questrial"/>
                <a:sym typeface="Questrial"/>
              </a:defRPr>
            </a:lvl1pPr>
            <a:lvl2pPr indent="-342900" lvl="1" marL="914400" marR="0" rtl="0" algn="l">
              <a:lnSpc>
                <a:spcPct val="90000"/>
              </a:lnSpc>
              <a:spcBef>
                <a:spcPts val="200"/>
              </a:spcBef>
              <a:spcAft>
                <a:spcPts val="0"/>
              </a:spcAft>
              <a:buClr>
                <a:schemeClr val="accent2"/>
              </a:buClr>
              <a:buSzPts val="1800"/>
              <a:buFont typeface="Noto Sans Symbols"/>
              <a:buChar char="•"/>
              <a:defRPr b="0" i="0" sz="1800" u="none" cap="none" strike="noStrike">
                <a:solidFill>
                  <a:schemeClr val="dk1"/>
                </a:solidFill>
                <a:latin typeface="Questrial"/>
                <a:ea typeface="Questrial"/>
                <a:cs typeface="Questrial"/>
                <a:sym typeface="Questrial"/>
              </a:defRPr>
            </a:lvl2pPr>
            <a:lvl3pPr indent="-317500" lvl="2" marL="1371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3pPr>
            <a:lvl4pPr indent="-317500" lvl="3" marL="18288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4pPr>
            <a:lvl5pPr indent="-317500" lvl="4" marL="22860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5pPr>
            <a:lvl6pPr indent="-317500" lvl="5" marL="27432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6pPr>
            <a:lvl7pPr indent="-317500" lvl="6" marL="32004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7pPr>
            <a:lvl8pPr indent="-317500" lvl="7" marL="3657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8pPr>
            <a:lvl9pPr indent="-317500" lvl="8" marL="4114800" marR="0" rtl="0" algn="l">
              <a:lnSpc>
                <a:spcPct val="90000"/>
              </a:lnSpc>
              <a:spcBef>
                <a:spcPts val="400"/>
              </a:spcBef>
              <a:spcAft>
                <a:spcPts val="40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9pPr>
          </a:lstStyle>
          <a:p/>
        </p:txBody>
      </p:sp>
      <p:sp>
        <p:nvSpPr>
          <p:cNvPr id="83" name="Google Shape;83;p12"/>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000">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84" name="Google Shape;84;p12"/>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sz="1000" cap="non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85" name="Google Shape;85;p12"/>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000">
                <a:solidFill>
                  <a:srgbClr val="464132"/>
                </a:solidFill>
                <a:latin typeface="Questrial"/>
                <a:ea typeface="Questrial"/>
                <a:cs typeface="Questrial"/>
                <a:sym typeface="Questrial"/>
              </a:defRPr>
            </a:lvl1pPr>
            <a:lvl2pPr indent="0" lvl="1" marL="0" marR="0" rtl="0" algn="l">
              <a:spcBef>
                <a:spcPts val="0"/>
              </a:spcBef>
              <a:buNone/>
              <a:defRPr sz="1000">
                <a:solidFill>
                  <a:srgbClr val="464132"/>
                </a:solidFill>
                <a:latin typeface="Questrial"/>
                <a:ea typeface="Questrial"/>
                <a:cs typeface="Questrial"/>
                <a:sym typeface="Questrial"/>
              </a:defRPr>
            </a:lvl2pPr>
            <a:lvl3pPr indent="0" lvl="2" marL="0" marR="0" rtl="0" algn="l">
              <a:spcBef>
                <a:spcPts val="0"/>
              </a:spcBef>
              <a:buNone/>
              <a:defRPr sz="1000">
                <a:solidFill>
                  <a:srgbClr val="464132"/>
                </a:solidFill>
                <a:latin typeface="Questrial"/>
                <a:ea typeface="Questrial"/>
                <a:cs typeface="Questrial"/>
                <a:sym typeface="Questrial"/>
              </a:defRPr>
            </a:lvl3pPr>
            <a:lvl4pPr indent="0" lvl="3" marL="0" marR="0" rtl="0" algn="l">
              <a:spcBef>
                <a:spcPts val="0"/>
              </a:spcBef>
              <a:buNone/>
              <a:defRPr sz="1000">
                <a:solidFill>
                  <a:srgbClr val="464132"/>
                </a:solidFill>
                <a:latin typeface="Questrial"/>
                <a:ea typeface="Questrial"/>
                <a:cs typeface="Questrial"/>
                <a:sym typeface="Questrial"/>
              </a:defRPr>
            </a:lvl4pPr>
            <a:lvl5pPr indent="0" lvl="4" marL="0" marR="0" rtl="0" algn="l">
              <a:spcBef>
                <a:spcPts val="0"/>
              </a:spcBef>
              <a:buNone/>
              <a:defRPr sz="1000">
                <a:solidFill>
                  <a:srgbClr val="464132"/>
                </a:solidFill>
                <a:latin typeface="Questrial"/>
                <a:ea typeface="Questrial"/>
                <a:cs typeface="Questrial"/>
                <a:sym typeface="Questrial"/>
              </a:defRPr>
            </a:lvl5pPr>
            <a:lvl6pPr indent="0" lvl="5" marL="0" marR="0" rtl="0" algn="l">
              <a:spcBef>
                <a:spcPts val="0"/>
              </a:spcBef>
              <a:buNone/>
              <a:defRPr sz="1000">
                <a:solidFill>
                  <a:srgbClr val="464132"/>
                </a:solidFill>
                <a:latin typeface="Questrial"/>
                <a:ea typeface="Questrial"/>
                <a:cs typeface="Questrial"/>
                <a:sym typeface="Questrial"/>
              </a:defRPr>
            </a:lvl6pPr>
            <a:lvl7pPr indent="0" lvl="6" marL="0" marR="0" rtl="0" algn="l">
              <a:spcBef>
                <a:spcPts val="0"/>
              </a:spcBef>
              <a:buNone/>
              <a:defRPr sz="1000">
                <a:solidFill>
                  <a:srgbClr val="464132"/>
                </a:solidFill>
                <a:latin typeface="Questrial"/>
                <a:ea typeface="Questrial"/>
                <a:cs typeface="Questrial"/>
                <a:sym typeface="Questrial"/>
              </a:defRPr>
            </a:lvl7pPr>
            <a:lvl8pPr indent="0" lvl="7" marL="0" marR="0" rtl="0" algn="l">
              <a:spcBef>
                <a:spcPts val="0"/>
              </a:spcBef>
              <a:buNone/>
              <a:defRPr sz="1000">
                <a:solidFill>
                  <a:srgbClr val="464132"/>
                </a:solidFill>
                <a:latin typeface="Questrial"/>
                <a:ea typeface="Questrial"/>
                <a:cs typeface="Questrial"/>
                <a:sym typeface="Questrial"/>
              </a:defRPr>
            </a:lvl8pPr>
            <a:lvl9pPr indent="0" lvl="8" marL="0" marR="0" rtl="0" algn="l">
              <a:spcBef>
                <a:spcPts val="0"/>
              </a:spcBef>
              <a:buNone/>
              <a:defRPr sz="1000">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cxnSp>
        <p:nvCxnSpPr>
          <p:cNvPr id="86" name="Google Shape;86;p12"/>
          <p:cNvCxnSpPr/>
          <p:nvPr/>
        </p:nvCxnSpPr>
        <p:spPr>
          <a:xfrm rot="10800000">
            <a:off x="10058400" y="59263"/>
            <a:ext cx="0" cy="914400"/>
          </a:xfrm>
          <a:prstGeom prst="straightConnector1">
            <a:avLst/>
          </a:prstGeom>
          <a:noFill/>
          <a:ln cap="flat" cmpd="sng" w="19050">
            <a:solidFill>
              <a:schemeClr val="accent2"/>
            </a:solidFill>
            <a:prstDash val="solid"/>
            <a:round/>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Rubrik och innehåll" type="obj">
  <p:cSld name="OBJECT">
    <p:spTree>
      <p:nvGrpSpPr>
        <p:cNvPr id="20" name="Shape 20"/>
        <p:cNvGrpSpPr/>
        <p:nvPr/>
      </p:nvGrpSpPr>
      <p:grpSpPr>
        <a:xfrm>
          <a:off x="0" y="0"/>
          <a:ext cx="0" cy="0"/>
          <a:chOff x="0" y="0"/>
          <a:chExt cx="0" cy="0"/>
        </a:xfrm>
      </p:grpSpPr>
      <p:sp>
        <p:nvSpPr>
          <p:cNvPr id="21" name="Google Shape;21;p3"/>
          <p:cNvSpPr txBox="1"/>
          <p:nvPr>
            <p:ph type="title"/>
          </p:nvPr>
        </p:nvSpPr>
        <p:spPr>
          <a:xfrm>
            <a:off x="1024128" y="585216"/>
            <a:ext cx="9720072" cy="1499616"/>
          </a:xfrm>
          <a:prstGeom prst="rect">
            <a:avLst/>
          </a:prstGeom>
          <a:noFill/>
          <a:ln>
            <a:noFill/>
          </a:ln>
        </p:spPr>
        <p:txBody>
          <a:bodyPr anchorCtr="0" anchor="ctr" bIns="45700" lIns="91425" spcFirstLastPara="1" rIns="91425" wrap="square" tIns="45700"/>
          <a:lstStyle>
            <a:lvl1pPr lvl="0" marR="0" rtl="0" algn="l">
              <a:lnSpc>
                <a:spcPct val="80000"/>
              </a:lnSpc>
              <a:spcBef>
                <a:spcPts val="0"/>
              </a:spcBef>
              <a:spcAft>
                <a:spcPts val="0"/>
              </a:spcAft>
              <a:buClr>
                <a:srgbClr val="464132"/>
              </a:buClr>
              <a:buSzPts val="5000"/>
              <a:buFont typeface="Questrial"/>
              <a:buNone/>
              <a:defRPr b="0" i="0" sz="5000" u="none" cap="none" strike="noStrik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2" name="Google Shape;22;p3"/>
          <p:cNvSpPr txBox="1"/>
          <p:nvPr>
            <p:ph idx="1" type="body"/>
          </p:nvPr>
        </p:nvSpPr>
        <p:spPr>
          <a:xfrm>
            <a:off x="1024128" y="2286000"/>
            <a:ext cx="9720071" cy="4023360"/>
          </a:xfrm>
          <a:prstGeom prst="rect">
            <a:avLst/>
          </a:prstGeom>
          <a:noFill/>
          <a:ln>
            <a:noFill/>
          </a:ln>
        </p:spPr>
        <p:txBody>
          <a:bodyPr anchorCtr="0" anchor="t" bIns="45700" lIns="45700" spcFirstLastPara="1" rIns="45700" wrap="square" tIns="45700"/>
          <a:lstStyle>
            <a:lvl1pPr indent="-368300" lvl="0" marL="457200" marR="0" rtl="0" algn="l">
              <a:lnSpc>
                <a:spcPct val="90000"/>
              </a:lnSpc>
              <a:spcBef>
                <a:spcPts val="1200"/>
              </a:spcBef>
              <a:spcAft>
                <a:spcPts val="0"/>
              </a:spcAft>
              <a:buClr>
                <a:schemeClr val="accent2"/>
              </a:buClr>
              <a:buSzPts val="2200"/>
              <a:buFont typeface="Questrial"/>
              <a:buChar char=" "/>
              <a:defRPr b="0" i="0" sz="2200" u="none" cap="none" strike="noStrike">
                <a:solidFill>
                  <a:schemeClr val="dk1"/>
                </a:solidFill>
                <a:latin typeface="Questrial"/>
                <a:ea typeface="Questrial"/>
                <a:cs typeface="Questrial"/>
                <a:sym typeface="Questrial"/>
              </a:defRPr>
            </a:lvl1pPr>
            <a:lvl2pPr indent="-342900" lvl="1" marL="914400" marR="0" rtl="0" algn="l">
              <a:lnSpc>
                <a:spcPct val="90000"/>
              </a:lnSpc>
              <a:spcBef>
                <a:spcPts val="200"/>
              </a:spcBef>
              <a:spcAft>
                <a:spcPts val="0"/>
              </a:spcAft>
              <a:buClr>
                <a:schemeClr val="accent2"/>
              </a:buClr>
              <a:buSzPts val="1800"/>
              <a:buFont typeface="Noto Sans Symbols"/>
              <a:buChar char="•"/>
              <a:defRPr b="0" i="0" sz="1800" u="none" cap="none" strike="noStrike">
                <a:solidFill>
                  <a:schemeClr val="dk1"/>
                </a:solidFill>
                <a:latin typeface="Questrial"/>
                <a:ea typeface="Questrial"/>
                <a:cs typeface="Questrial"/>
                <a:sym typeface="Questrial"/>
              </a:defRPr>
            </a:lvl2pPr>
            <a:lvl3pPr indent="-317500" lvl="2" marL="1371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3pPr>
            <a:lvl4pPr indent="-317500" lvl="3" marL="18288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4pPr>
            <a:lvl5pPr indent="-317500" lvl="4" marL="22860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5pPr>
            <a:lvl6pPr indent="-317500" lvl="5" marL="27432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6pPr>
            <a:lvl7pPr indent="-317500" lvl="6" marL="32004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7pPr>
            <a:lvl8pPr indent="-317500" lvl="7" marL="3657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8pPr>
            <a:lvl9pPr indent="-317500" lvl="8" marL="4114800" marR="0" rtl="0" algn="l">
              <a:lnSpc>
                <a:spcPct val="90000"/>
              </a:lnSpc>
              <a:spcBef>
                <a:spcPts val="400"/>
              </a:spcBef>
              <a:spcAft>
                <a:spcPts val="40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9pPr>
          </a:lstStyle>
          <a:p/>
        </p:txBody>
      </p:sp>
      <p:sp>
        <p:nvSpPr>
          <p:cNvPr id="23" name="Google Shape;23;p3"/>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000">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24" name="Google Shape;24;p3"/>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sz="1000" cap="non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25" name="Google Shape;25;p3"/>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000">
                <a:solidFill>
                  <a:srgbClr val="464132"/>
                </a:solidFill>
                <a:latin typeface="Questrial"/>
                <a:ea typeface="Questrial"/>
                <a:cs typeface="Questrial"/>
                <a:sym typeface="Questrial"/>
              </a:defRPr>
            </a:lvl1pPr>
            <a:lvl2pPr indent="0" lvl="1" marL="0" marR="0" rtl="0" algn="l">
              <a:spcBef>
                <a:spcPts val="0"/>
              </a:spcBef>
              <a:buNone/>
              <a:defRPr sz="1000">
                <a:solidFill>
                  <a:srgbClr val="464132"/>
                </a:solidFill>
                <a:latin typeface="Questrial"/>
                <a:ea typeface="Questrial"/>
                <a:cs typeface="Questrial"/>
                <a:sym typeface="Questrial"/>
              </a:defRPr>
            </a:lvl2pPr>
            <a:lvl3pPr indent="0" lvl="2" marL="0" marR="0" rtl="0" algn="l">
              <a:spcBef>
                <a:spcPts val="0"/>
              </a:spcBef>
              <a:buNone/>
              <a:defRPr sz="1000">
                <a:solidFill>
                  <a:srgbClr val="464132"/>
                </a:solidFill>
                <a:latin typeface="Questrial"/>
                <a:ea typeface="Questrial"/>
                <a:cs typeface="Questrial"/>
                <a:sym typeface="Questrial"/>
              </a:defRPr>
            </a:lvl3pPr>
            <a:lvl4pPr indent="0" lvl="3" marL="0" marR="0" rtl="0" algn="l">
              <a:spcBef>
                <a:spcPts val="0"/>
              </a:spcBef>
              <a:buNone/>
              <a:defRPr sz="1000">
                <a:solidFill>
                  <a:srgbClr val="464132"/>
                </a:solidFill>
                <a:latin typeface="Questrial"/>
                <a:ea typeface="Questrial"/>
                <a:cs typeface="Questrial"/>
                <a:sym typeface="Questrial"/>
              </a:defRPr>
            </a:lvl4pPr>
            <a:lvl5pPr indent="0" lvl="4" marL="0" marR="0" rtl="0" algn="l">
              <a:spcBef>
                <a:spcPts val="0"/>
              </a:spcBef>
              <a:buNone/>
              <a:defRPr sz="1000">
                <a:solidFill>
                  <a:srgbClr val="464132"/>
                </a:solidFill>
                <a:latin typeface="Questrial"/>
                <a:ea typeface="Questrial"/>
                <a:cs typeface="Questrial"/>
                <a:sym typeface="Questrial"/>
              </a:defRPr>
            </a:lvl5pPr>
            <a:lvl6pPr indent="0" lvl="5" marL="0" marR="0" rtl="0" algn="l">
              <a:spcBef>
                <a:spcPts val="0"/>
              </a:spcBef>
              <a:buNone/>
              <a:defRPr sz="1000">
                <a:solidFill>
                  <a:srgbClr val="464132"/>
                </a:solidFill>
                <a:latin typeface="Questrial"/>
                <a:ea typeface="Questrial"/>
                <a:cs typeface="Questrial"/>
                <a:sym typeface="Questrial"/>
              </a:defRPr>
            </a:lvl6pPr>
            <a:lvl7pPr indent="0" lvl="6" marL="0" marR="0" rtl="0" algn="l">
              <a:spcBef>
                <a:spcPts val="0"/>
              </a:spcBef>
              <a:buNone/>
              <a:defRPr sz="1000">
                <a:solidFill>
                  <a:srgbClr val="464132"/>
                </a:solidFill>
                <a:latin typeface="Questrial"/>
                <a:ea typeface="Questrial"/>
                <a:cs typeface="Questrial"/>
                <a:sym typeface="Questrial"/>
              </a:defRPr>
            </a:lvl7pPr>
            <a:lvl8pPr indent="0" lvl="7" marL="0" marR="0" rtl="0" algn="l">
              <a:spcBef>
                <a:spcPts val="0"/>
              </a:spcBef>
              <a:buNone/>
              <a:defRPr sz="1000">
                <a:solidFill>
                  <a:srgbClr val="464132"/>
                </a:solidFill>
                <a:latin typeface="Questrial"/>
                <a:ea typeface="Questrial"/>
                <a:cs typeface="Questrial"/>
                <a:sym typeface="Questrial"/>
              </a:defRPr>
            </a:lvl8pPr>
            <a:lvl9pPr indent="0" lvl="8" marL="0" marR="0" rtl="0" algn="l">
              <a:spcBef>
                <a:spcPts val="0"/>
              </a:spcBef>
              <a:buNone/>
              <a:defRPr sz="1000">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om" showMasterSp="0"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000">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28" name="Google Shape;28;p4"/>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sz="1000" cap="non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29" name="Google Shape;29;p4"/>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000">
                <a:solidFill>
                  <a:srgbClr val="464132"/>
                </a:solidFill>
                <a:latin typeface="Questrial"/>
                <a:ea typeface="Questrial"/>
                <a:cs typeface="Questrial"/>
                <a:sym typeface="Questrial"/>
              </a:defRPr>
            </a:lvl1pPr>
            <a:lvl2pPr indent="0" lvl="1" marL="0" marR="0" rtl="0" algn="l">
              <a:spcBef>
                <a:spcPts val="0"/>
              </a:spcBef>
              <a:buNone/>
              <a:defRPr sz="1000">
                <a:solidFill>
                  <a:srgbClr val="464132"/>
                </a:solidFill>
                <a:latin typeface="Questrial"/>
                <a:ea typeface="Questrial"/>
                <a:cs typeface="Questrial"/>
                <a:sym typeface="Questrial"/>
              </a:defRPr>
            </a:lvl2pPr>
            <a:lvl3pPr indent="0" lvl="2" marL="0" marR="0" rtl="0" algn="l">
              <a:spcBef>
                <a:spcPts val="0"/>
              </a:spcBef>
              <a:buNone/>
              <a:defRPr sz="1000">
                <a:solidFill>
                  <a:srgbClr val="464132"/>
                </a:solidFill>
                <a:latin typeface="Questrial"/>
                <a:ea typeface="Questrial"/>
                <a:cs typeface="Questrial"/>
                <a:sym typeface="Questrial"/>
              </a:defRPr>
            </a:lvl3pPr>
            <a:lvl4pPr indent="0" lvl="3" marL="0" marR="0" rtl="0" algn="l">
              <a:spcBef>
                <a:spcPts val="0"/>
              </a:spcBef>
              <a:buNone/>
              <a:defRPr sz="1000">
                <a:solidFill>
                  <a:srgbClr val="464132"/>
                </a:solidFill>
                <a:latin typeface="Questrial"/>
                <a:ea typeface="Questrial"/>
                <a:cs typeface="Questrial"/>
                <a:sym typeface="Questrial"/>
              </a:defRPr>
            </a:lvl4pPr>
            <a:lvl5pPr indent="0" lvl="4" marL="0" marR="0" rtl="0" algn="l">
              <a:spcBef>
                <a:spcPts val="0"/>
              </a:spcBef>
              <a:buNone/>
              <a:defRPr sz="1000">
                <a:solidFill>
                  <a:srgbClr val="464132"/>
                </a:solidFill>
                <a:latin typeface="Questrial"/>
                <a:ea typeface="Questrial"/>
                <a:cs typeface="Questrial"/>
                <a:sym typeface="Questrial"/>
              </a:defRPr>
            </a:lvl5pPr>
            <a:lvl6pPr indent="0" lvl="5" marL="0" marR="0" rtl="0" algn="l">
              <a:spcBef>
                <a:spcPts val="0"/>
              </a:spcBef>
              <a:buNone/>
              <a:defRPr sz="1000">
                <a:solidFill>
                  <a:srgbClr val="464132"/>
                </a:solidFill>
                <a:latin typeface="Questrial"/>
                <a:ea typeface="Questrial"/>
                <a:cs typeface="Questrial"/>
                <a:sym typeface="Questrial"/>
              </a:defRPr>
            </a:lvl6pPr>
            <a:lvl7pPr indent="0" lvl="6" marL="0" marR="0" rtl="0" algn="l">
              <a:spcBef>
                <a:spcPts val="0"/>
              </a:spcBef>
              <a:buNone/>
              <a:defRPr sz="1000">
                <a:solidFill>
                  <a:srgbClr val="464132"/>
                </a:solidFill>
                <a:latin typeface="Questrial"/>
                <a:ea typeface="Questrial"/>
                <a:cs typeface="Questrial"/>
                <a:sym typeface="Questrial"/>
              </a:defRPr>
            </a:lvl7pPr>
            <a:lvl8pPr indent="0" lvl="7" marL="0" marR="0" rtl="0" algn="l">
              <a:spcBef>
                <a:spcPts val="0"/>
              </a:spcBef>
              <a:buNone/>
              <a:defRPr sz="1000">
                <a:solidFill>
                  <a:srgbClr val="464132"/>
                </a:solidFill>
                <a:latin typeface="Questrial"/>
                <a:ea typeface="Questrial"/>
                <a:cs typeface="Questrial"/>
                <a:sym typeface="Questrial"/>
              </a:defRPr>
            </a:lvl8pPr>
            <a:lvl9pPr indent="0" lvl="8" marL="0" marR="0" rtl="0" algn="l">
              <a:spcBef>
                <a:spcPts val="0"/>
              </a:spcBef>
              <a:buNone/>
              <a:defRPr sz="1000">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Avsnittsrubrik" showMasterSp="0" type="secHead">
  <p:cSld name="SECTION_HEADER">
    <p:spTree>
      <p:nvGrpSpPr>
        <p:cNvPr id="30" name="Shape 30"/>
        <p:cNvGrpSpPr/>
        <p:nvPr/>
      </p:nvGrpSpPr>
      <p:grpSpPr>
        <a:xfrm>
          <a:off x="0" y="0"/>
          <a:ext cx="0" cy="0"/>
          <a:chOff x="0" y="0"/>
          <a:chExt cx="0" cy="0"/>
        </a:xfrm>
      </p:grpSpPr>
      <p:sp>
        <p:nvSpPr>
          <p:cNvPr id="31" name="Google Shape;31;p5"/>
          <p:cNvSpPr/>
          <p:nvPr/>
        </p:nvSpPr>
        <p:spPr>
          <a:xfrm>
            <a:off x="0" y="-1"/>
            <a:ext cx="12192000" cy="4572000"/>
          </a:xfrm>
          <a:prstGeom prst="rect">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2" name="Google Shape;32;p5"/>
          <p:cNvSpPr txBox="1"/>
          <p:nvPr>
            <p:ph type="title"/>
          </p:nvPr>
        </p:nvSpPr>
        <p:spPr>
          <a:xfrm>
            <a:off x="457200" y="4960137"/>
            <a:ext cx="7772400" cy="1463040"/>
          </a:xfrm>
          <a:prstGeom prst="rect">
            <a:avLst/>
          </a:prstGeom>
          <a:noFill/>
          <a:ln>
            <a:noFill/>
          </a:ln>
        </p:spPr>
        <p:txBody>
          <a:bodyPr anchorCtr="0" anchor="ctr" bIns="45700" lIns="91425" spcFirstLastPara="1" rIns="91425" wrap="square" tIns="45700"/>
          <a:lstStyle>
            <a:lvl1pPr lvl="0" marR="0" rtl="0" algn="r">
              <a:lnSpc>
                <a:spcPct val="80000"/>
              </a:lnSpc>
              <a:spcBef>
                <a:spcPts val="0"/>
              </a:spcBef>
              <a:spcAft>
                <a:spcPts val="0"/>
              </a:spcAft>
              <a:buClr>
                <a:srgbClr val="464132"/>
              </a:buClr>
              <a:buSzPts val="5000"/>
              <a:buFont typeface="Questrial"/>
              <a:buNone/>
              <a:defRPr b="0" i="0" sz="5000" u="none" cap="none" strike="noStrik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3" name="Google Shape;33;p5"/>
          <p:cNvSpPr txBox="1"/>
          <p:nvPr>
            <p:ph idx="1" type="body"/>
          </p:nvPr>
        </p:nvSpPr>
        <p:spPr>
          <a:xfrm>
            <a:off x="8610600" y="4960137"/>
            <a:ext cx="3200400" cy="1463040"/>
          </a:xfrm>
          <a:prstGeom prst="rect">
            <a:avLst/>
          </a:prstGeom>
          <a:noFill/>
          <a:ln>
            <a:noFill/>
          </a:ln>
        </p:spPr>
        <p:txBody>
          <a:bodyPr anchorCtr="0" anchor="ctr" bIns="45700" lIns="91425" spcFirstLastPara="1" rIns="91425" wrap="square" tIns="45700"/>
          <a:lstStyle>
            <a:lvl1pPr indent="-228600" lvl="0" marL="457200" marR="0" rtl="0" algn="l">
              <a:lnSpc>
                <a:spcPct val="100000"/>
              </a:lnSpc>
              <a:spcBef>
                <a:spcPts val="0"/>
              </a:spcBef>
              <a:spcAft>
                <a:spcPts val="0"/>
              </a:spcAft>
              <a:buClr>
                <a:schemeClr val="accent2"/>
              </a:buClr>
              <a:buSzPts val="1800"/>
              <a:buFont typeface="Questrial"/>
              <a:buNone/>
              <a:defRPr b="0" i="0" sz="1800" u="none" cap="none" strike="noStrike">
                <a:solidFill>
                  <a:srgbClr val="464132"/>
                </a:solidFill>
                <a:latin typeface="Questrial"/>
                <a:ea typeface="Questrial"/>
                <a:cs typeface="Questrial"/>
                <a:sym typeface="Questrial"/>
              </a:defRPr>
            </a:lvl1pPr>
            <a:lvl2pPr indent="-228600" lvl="1" marL="914400" marR="0" rtl="0" algn="l">
              <a:lnSpc>
                <a:spcPct val="90000"/>
              </a:lnSpc>
              <a:spcBef>
                <a:spcPts val="200"/>
              </a:spcBef>
              <a:spcAft>
                <a:spcPts val="0"/>
              </a:spcAft>
              <a:buClr>
                <a:schemeClr val="accent2"/>
              </a:buClr>
              <a:buSzPts val="1800"/>
              <a:buFont typeface="Noto Sans Symbols"/>
              <a:buNone/>
              <a:defRPr b="0" i="0" sz="1800" u="none" cap="none" strike="noStrike">
                <a:solidFill>
                  <a:srgbClr val="8C8B8A"/>
                </a:solidFill>
                <a:latin typeface="Questrial"/>
                <a:ea typeface="Questrial"/>
                <a:cs typeface="Questrial"/>
                <a:sym typeface="Questrial"/>
              </a:defRPr>
            </a:lvl2pPr>
            <a:lvl3pPr indent="-228600" lvl="2" marL="1371600" marR="0" rtl="0" algn="l">
              <a:lnSpc>
                <a:spcPct val="90000"/>
              </a:lnSpc>
              <a:spcBef>
                <a:spcPts val="400"/>
              </a:spcBef>
              <a:spcAft>
                <a:spcPts val="0"/>
              </a:spcAft>
              <a:buClr>
                <a:schemeClr val="accent2"/>
              </a:buClr>
              <a:buSzPts val="1600"/>
              <a:buFont typeface="Noto Sans Symbols"/>
              <a:buNone/>
              <a:defRPr b="0" i="0" sz="1600" u="none" cap="none" strike="noStrike">
                <a:solidFill>
                  <a:srgbClr val="8C8B8A"/>
                </a:solidFill>
                <a:latin typeface="Questrial"/>
                <a:ea typeface="Questrial"/>
                <a:cs typeface="Questrial"/>
                <a:sym typeface="Questrial"/>
              </a:defRPr>
            </a:lvl3pPr>
            <a:lvl4pPr indent="-228600" lvl="3" marL="1828800" marR="0" rtl="0" algn="l">
              <a:lnSpc>
                <a:spcPct val="90000"/>
              </a:lnSpc>
              <a:spcBef>
                <a:spcPts val="400"/>
              </a:spcBef>
              <a:spcAft>
                <a:spcPts val="0"/>
              </a:spcAft>
              <a:buClr>
                <a:schemeClr val="accent2"/>
              </a:buClr>
              <a:buSzPts val="1400"/>
              <a:buFont typeface="Noto Sans Symbols"/>
              <a:buNone/>
              <a:defRPr b="0" i="0" sz="1400" u="none" cap="none" strike="noStrike">
                <a:solidFill>
                  <a:srgbClr val="8C8B8A"/>
                </a:solidFill>
                <a:latin typeface="Questrial"/>
                <a:ea typeface="Questrial"/>
                <a:cs typeface="Questrial"/>
                <a:sym typeface="Questrial"/>
              </a:defRPr>
            </a:lvl4pPr>
            <a:lvl5pPr indent="-228600" lvl="4" marL="2286000" marR="0" rtl="0" algn="l">
              <a:lnSpc>
                <a:spcPct val="90000"/>
              </a:lnSpc>
              <a:spcBef>
                <a:spcPts val="400"/>
              </a:spcBef>
              <a:spcAft>
                <a:spcPts val="0"/>
              </a:spcAft>
              <a:buClr>
                <a:schemeClr val="accent2"/>
              </a:buClr>
              <a:buSzPts val="1400"/>
              <a:buFont typeface="Noto Sans Symbols"/>
              <a:buNone/>
              <a:defRPr b="0" i="0" sz="1400" u="none" cap="none" strike="noStrike">
                <a:solidFill>
                  <a:srgbClr val="8C8B8A"/>
                </a:solidFill>
                <a:latin typeface="Questrial"/>
                <a:ea typeface="Questrial"/>
                <a:cs typeface="Questrial"/>
                <a:sym typeface="Questrial"/>
              </a:defRPr>
            </a:lvl5pPr>
            <a:lvl6pPr indent="-228600" lvl="5" marL="2743200" marR="0" rtl="0" algn="l">
              <a:lnSpc>
                <a:spcPct val="90000"/>
              </a:lnSpc>
              <a:spcBef>
                <a:spcPts val="400"/>
              </a:spcBef>
              <a:spcAft>
                <a:spcPts val="0"/>
              </a:spcAft>
              <a:buClr>
                <a:schemeClr val="accent2"/>
              </a:buClr>
              <a:buSzPts val="1400"/>
              <a:buFont typeface="Noto Sans Symbols"/>
              <a:buNone/>
              <a:defRPr b="0" i="0" sz="1400" u="none" cap="none" strike="noStrike">
                <a:solidFill>
                  <a:srgbClr val="8C8B8A"/>
                </a:solidFill>
                <a:latin typeface="Questrial"/>
                <a:ea typeface="Questrial"/>
                <a:cs typeface="Questrial"/>
                <a:sym typeface="Questrial"/>
              </a:defRPr>
            </a:lvl6pPr>
            <a:lvl7pPr indent="-228600" lvl="6" marL="3200400" marR="0" rtl="0" algn="l">
              <a:lnSpc>
                <a:spcPct val="90000"/>
              </a:lnSpc>
              <a:spcBef>
                <a:spcPts val="400"/>
              </a:spcBef>
              <a:spcAft>
                <a:spcPts val="0"/>
              </a:spcAft>
              <a:buClr>
                <a:schemeClr val="accent2"/>
              </a:buClr>
              <a:buSzPts val="1400"/>
              <a:buFont typeface="Noto Sans Symbols"/>
              <a:buNone/>
              <a:defRPr b="0" i="0" sz="1400" u="none" cap="none" strike="noStrike">
                <a:solidFill>
                  <a:srgbClr val="8C8B8A"/>
                </a:solidFill>
                <a:latin typeface="Questrial"/>
                <a:ea typeface="Questrial"/>
                <a:cs typeface="Questrial"/>
                <a:sym typeface="Questrial"/>
              </a:defRPr>
            </a:lvl7pPr>
            <a:lvl8pPr indent="-228600" lvl="7" marL="3657600" marR="0" rtl="0" algn="l">
              <a:lnSpc>
                <a:spcPct val="90000"/>
              </a:lnSpc>
              <a:spcBef>
                <a:spcPts val="400"/>
              </a:spcBef>
              <a:spcAft>
                <a:spcPts val="0"/>
              </a:spcAft>
              <a:buClr>
                <a:schemeClr val="accent2"/>
              </a:buClr>
              <a:buSzPts val="1400"/>
              <a:buFont typeface="Noto Sans Symbols"/>
              <a:buNone/>
              <a:defRPr b="0" i="0" sz="1400" u="none" cap="none" strike="noStrike">
                <a:solidFill>
                  <a:srgbClr val="8C8B8A"/>
                </a:solidFill>
                <a:latin typeface="Questrial"/>
                <a:ea typeface="Questrial"/>
                <a:cs typeface="Questrial"/>
                <a:sym typeface="Questrial"/>
              </a:defRPr>
            </a:lvl8pPr>
            <a:lvl9pPr indent="-228600" lvl="8" marL="4114800" marR="0" rtl="0" algn="l">
              <a:lnSpc>
                <a:spcPct val="90000"/>
              </a:lnSpc>
              <a:spcBef>
                <a:spcPts val="400"/>
              </a:spcBef>
              <a:spcAft>
                <a:spcPts val="400"/>
              </a:spcAft>
              <a:buClr>
                <a:schemeClr val="accent2"/>
              </a:buClr>
              <a:buSzPts val="1400"/>
              <a:buFont typeface="Noto Sans Symbols"/>
              <a:buNone/>
              <a:defRPr b="0" i="0" sz="1400" u="none" cap="none" strike="noStrike">
                <a:solidFill>
                  <a:srgbClr val="8C8B8A"/>
                </a:solidFill>
                <a:latin typeface="Questrial"/>
                <a:ea typeface="Questrial"/>
                <a:cs typeface="Questrial"/>
                <a:sym typeface="Questrial"/>
              </a:defRPr>
            </a:lvl9pPr>
          </a:lstStyle>
          <a:p/>
        </p:txBody>
      </p:sp>
      <p:sp>
        <p:nvSpPr>
          <p:cNvPr id="34" name="Google Shape;34;p5"/>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000">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35" name="Google Shape;35;p5"/>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sz="1000" cap="non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36" name="Google Shape;36;p5"/>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000">
                <a:solidFill>
                  <a:srgbClr val="464132"/>
                </a:solidFill>
                <a:latin typeface="Questrial"/>
                <a:ea typeface="Questrial"/>
                <a:cs typeface="Questrial"/>
                <a:sym typeface="Questrial"/>
              </a:defRPr>
            </a:lvl1pPr>
            <a:lvl2pPr indent="0" lvl="1" marL="0" marR="0" rtl="0" algn="l">
              <a:spcBef>
                <a:spcPts val="0"/>
              </a:spcBef>
              <a:buNone/>
              <a:defRPr sz="1000">
                <a:solidFill>
                  <a:srgbClr val="464132"/>
                </a:solidFill>
                <a:latin typeface="Questrial"/>
                <a:ea typeface="Questrial"/>
                <a:cs typeface="Questrial"/>
                <a:sym typeface="Questrial"/>
              </a:defRPr>
            </a:lvl2pPr>
            <a:lvl3pPr indent="0" lvl="2" marL="0" marR="0" rtl="0" algn="l">
              <a:spcBef>
                <a:spcPts val="0"/>
              </a:spcBef>
              <a:buNone/>
              <a:defRPr sz="1000">
                <a:solidFill>
                  <a:srgbClr val="464132"/>
                </a:solidFill>
                <a:latin typeface="Questrial"/>
                <a:ea typeface="Questrial"/>
                <a:cs typeface="Questrial"/>
                <a:sym typeface="Questrial"/>
              </a:defRPr>
            </a:lvl3pPr>
            <a:lvl4pPr indent="0" lvl="3" marL="0" marR="0" rtl="0" algn="l">
              <a:spcBef>
                <a:spcPts val="0"/>
              </a:spcBef>
              <a:buNone/>
              <a:defRPr sz="1000">
                <a:solidFill>
                  <a:srgbClr val="464132"/>
                </a:solidFill>
                <a:latin typeface="Questrial"/>
                <a:ea typeface="Questrial"/>
                <a:cs typeface="Questrial"/>
                <a:sym typeface="Questrial"/>
              </a:defRPr>
            </a:lvl4pPr>
            <a:lvl5pPr indent="0" lvl="4" marL="0" marR="0" rtl="0" algn="l">
              <a:spcBef>
                <a:spcPts val="0"/>
              </a:spcBef>
              <a:buNone/>
              <a:defRPr sz="1000">
                <a:solidFill>
                  <a:srgbClr val="464132"/>
                </a:solidFill>
                <a:latin typeface="Questrial"/>
                <a:ea typeface="Questrial"/>
                <a:cs typeface="Questrial"/>
                <a:sym typeface="Questrial"/>
              </a:defRPr>
            </a:lvl5pPr>
            <a:lvl6pPr indent="0" lvl="5" marL="0" marR="0" rtl="0" algn="l">
              <a:spcBef>
                <a:spcPts val="0"/>
              </a:spcBef>
              <a:buNone/>
              <a:defRPr sz="1000">
                <a:solidFill>
                  <a:srgbClr val="464132"/>
                </a:solidFill>
                <a:latin typeface="Questrial"/>
                <a:ea typeface="Questrial"/>
                <a:cs typeface="Questrial"/>
                <a:sym typeface="Questrial"/>
              </a:defRPr>
            </a:lvl6pPr>
            <a:lvl7pPr indent="0" lvl="6" marL="0" marR="0" rtl="0" algn="l">
              <a:spcBef>
                <a:spcPts val="0"/>
              </a:spcBef>
              <a:buNone/>
              <a:defRPr sz="1000">
                <a:solidFill>
                  <a:srgbClr val="464132"/>
                </a:solidFill>
                <a:latin typeface="Questrial"/>
                <a:ea typeface="Questrial"/>
                <a:cs typeface="Questrial"/>
                <a:sym typeface="Questrial"/>
              </a:defRPr>
            </a:lvl7pPr>
            <a:lvl8pPr indent="0" lvl="7" marL="0" marR="0" rtl="0" algn="l">
              <a:spcBef>
                <a:spcPts val="0"/>
              </a:spcBef>
              <a:buNone/>
              <a:defRPr sz="1000">
                <a:solidFill>
                  <a:srgbClr val="464132"/>
                </a:solidFill>
                <a:latin typeface="Questrial"/>
                <a:ea typeface="Questrial"/>
                <a:cs typeface="Questrial"/>
                <a:sym typeface="Questrial"/>
              </a:defRPr>
            </a:lvl8pPr>
            <a:lvl9pPr indent="0" lvl="8" marL="0" marR="0" rtl="0" algn="l">
              <a:spcBef>
                <a:spcPts val="0"/>
              </a:spcBef>
              <a:buNone/>
              <a:defRPr sz="1000">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cxnSp>
        <p:nvCxnSpPr>
          <p:cNvPr id="37" name="Google Shape;37;p5"/>
          <p:cNvCxnSpPr/>
          <p:nvPr/>
        </p:nvCxnSpPr>
        <p:spPr>
          <a:xfrm rot="10800000">
            <a:off x="8386842" y="5264106"/>
            <a:ext cx="0" cy="914400"/>
          </a:xfrm>
          <a:prstGeom prst="straightConnector1">
            <a:avLst/>
          </a:prstGeom>
          <a:noFill/>
          <a:ln cap="flat" cmpd="sng" w="19050">
            <a:solidFill>
              <a:schemeClr val="accent3"/>
            </a:solidFill>
            <a:prstDash val="solid"/>
            <a:round/>
            <a:headEnd len="sm" w="sm" type="none"/>
            <a:tailEnd len="sm" w="sm" type="none"/>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vå delar" type="twoObj">
  <p:cSld name="TWO_OBJECTS">
    <p:spTree>
      <p:nvGrpSpPr>
        <p:cNvPr id="38" name="Shape 38"/>
        <p:cNvGrpSpPr/>
        <p:nvPr/>
      </p:nvGrpSpPr>
      <p:grpSpPr>
        <a:xfrm>
          <a:off x="0" y="0"/>
          <a:ext cx="0" cy="0"/>
          <a:chOff x="0" y="0"/>
          <a:chExt cx="0" cy="0"/>
        </a:xfrm>
      </p:grpSpPr>
      <p:sp>
        <p:nvSpPr>
          <p:cNvPr id="39" name="Google Shape;39;p6"/>
          <p:cNvSpPr txBox="1"/>
          <p:nvPr>
            <p:ph type="title"/>
          </p:nvPr>
        </p:nvSpPr>
        <p:spPr>
          <a:xfrm>
            <a:off x="1024128" y="585216"/>
            <a:ext cx="9720072" cy="1499616"/>
          </a:xfrm>
          <a:prstGeom prst="rect">
            <a:avLst/>
          </a:prstGeom>
          <a:noFill/>
          <a:ln>
            <a:noFill/>
          </a:ln>
        </p:spPr>
        <p:txBody>
          <a:bodyPr anchorCtr="0" anchor="ctr" bIns="45700" lIns="91425" spcFirstLastPara="1" rIns="91425" wrap="square" tIns="45700"/>
          <a:lstStyle>
            <a:lvl1pPr lvl="0" marR="0" rtl="0" algn="l">
              <a:lnSpc>
                <a:spcPct val="80000"/>
              </a:lnSpc>
              <a:spcBef>
                <a:spcPts val="0"/>
              </a:spcBef>
              <a:spcAft>
                <a:spcPts val="0"/>
              </a:spcAft>
              <a:buClr>
                <a:srgbClr val="464132"/>
              </a:buClr>
              <a:buSzPts val="5000"/>
              <a:buFont typeface="Questrial"/>
              <a:buNone/>
              <a:defRPr b="0" i="0" sz="5000" u="none" cap="none" strike="noStrik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0" name="Google Shape;40;p6"/>
          <p:cNvSpPr txBox="1"/>
          <p:nvPr>
            <p:ph idx="1" type="body"/>
          </p:nvPr>
        </p:nvSpPr>
        <p:spPr>
          <a:xfrm>
            <a:off x="1024128" y="2286000"/>
            <a:ext cx="4754880" cy="4023360"/>
          </a:xfrm>
          <a:prstGeom prst="rect">
            <a:avLst/>
          </a:prstGeom>
          <a:noFill/>
          <a:ln>
            <a:noFill/>
          </a:ln>
        </p:spPr>
        <p:txBody>
          <a:bodyPr anchorCtr="0" anchor="t" bIns="45700" lIns="45700" spcFirstLastPara="1" rIns="45700" wrap="square" tIns="45700"/>
          <a:lstStyle>
            <a:lvl1pPr indent="-368300" lvl="0" marL="457200" marR="0" rtl="0" algn="l">
              <a:lnSpc>
                <a:spcPct val="90000"/>
              </a:lnSpc>
              <a:spcBef>
                <a:spcPts val="1200"/>
              </a:spcBef>
              <a:spcAft>
                <a:spcPts val="0"/>
              </a:spcAft>
              <a:buClr>
                <a:schemeClr val="accent2"/>
              </a:buClr>
              <a:buSzPts val="2200"/>
              <a:buFont typeface="Questrial"/>
              <a:buChar char=" "/>
              <a:defRPr b="0" i="0" sz="2200" u="none" cap="none" strike="noStrike">
                <a:solidFill>
                  <a:schemeClr val="dk1"/>
                </a:solidFill>
                <a:latin typeface="Questrial"/>
                <a:ea typeface="Questrial"/>
                <a:cs typeface="Questrial"/>
                <a:sym typeface="Questrial"/>
              </a:defRPr>
            </a:lvl1pPr>
            <a:lvl2pPr indent="-342900" lvl="1" marL="914400" marR="0" rtl="0" algn="l">
              <a:lnSpc>
                <a:spcPct val="90000"/>
              </a:lnSpc>
              <a:spcBef>
                <a:spcPts val="200"/>
              </a:spcBef>
              <a:spcAft>
                <a:spcPts val="0"/>
              </a:spcAft>
              <a:buClr>
                <a:schemeClr val="accent2"/>
              </a:buClr>
              <a:buSzPts val="1800"/>
              <a:buFont typeface="Noto Sans Symbols"/>
              <a:buChar char="•"/>
              <a:defRPr b="0" i="0" sz="1800" u="none" cap="none" strike="noStrike">
                <a:solidFill>
                  <a:schemeClr val="dk1"/>
                </a:solidFill>
                <a:latin typeface="Questrial"/>
                <a:ea typeface="Questrial"/>
                <a:cs typeface="Questrial"/>
                <a:sym typeface="Questrial"/>
              </a:defRPr>
            </a:lvl2pPr>
            <a:lvl3pPr indent="-317500" lvl="2" marL="1371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3pPr>
            <a:lvl4pPr indent="-317500" lvl="3" marL="18288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4pPr>
            <a:lvl5pPr indent="-317500" lvl="4" marL="22860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5pPr>
            <a:lvl6pPr indent="-317500" lvl="5" marL="27432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6pPr>
            <a:lvl7pPr indent="-317500" lvl="6" marL="32004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7pPr>
            <a:lvl8pPr indent="-317500" lvl="7" marL="3657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8pPr>
            <a:lvl9pPr indent="-317500" lvl="8" marL="4114800" marR="0" rtl="0" algn="l">
              <a:lnSpc>
                <a:spcPct val="90000"/>
              </a:lnSpc>
              <a:spcBef>
                <a:spcPts val="400"/>
              </a:spcBef>
              <a:spcAft>
                <a:spcPts val="40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9pPr>
          </a:lstStyle>
          <a:p/>
        </p:txBody>
      </p:sp>
      <p:sp>
        <p:nvSpPr>
          <p:cNvPr id="41" name="Google Shape;41;p6"/>
          <p:cNvSpPr txBox="1"/>
          <p:nvPr>
            <p:ph idx="2" type="body"/>
          </p:nvPr>
        </p:nvSpPr>
        <p:spPr>
          <a:xfrm>
            <a:off x="5989320" y="2286000"/>
            <a:ext cx="4754880" cy="4023360"/>
          </a:xfrm>
          <a:prstGeom prst="rect">
            <a:avLst/>
          </a:prstGeom>
          <a:noFill/>
          <a:ln>
            <a:noFill/>
          </a:ln>
        </p:spPr>
        <p:txBody>
          <a:bodyPr anchorCtr="0" anchor="t" bIns="45700" lIns="45700" spcFirstLastPara="1" rIns="45700" wrap="square" tIns="45700"/>
          <a:lstStyle>
            <a:lvl1pPr indent="-368300" lvl="0" marL="457200" marR="0" rtl="0" algn="l">
              <a:lnSpc>
                <a:spcPct val="90000"/>
              </a:lnSpc>
              <a:spcBef>
                <a:spcPts val="1200"/>
              </a:spcBef>
              <a:spcAft>
                <a:spcPts val="0"/>
              </a:spcAft>
              <a:buClr>
                <a:schemeClr val="accent2"/>
              </a:buClr>
              <a:buSzPts val="2200"/>
              <a:buFont typeface="Questrial"/>
              <a:buChar char=" "/>
              <a:defRPr b="0" i="0" sz="2200" u="none" cap="none" strike="noStrike">
                <a:solidFill>
                  <a:schemeClr val="dk1"/>
                </a:solidFill>
                <a:latin typeface="Questrial"/>
                <a:ea typeface="Questrial"/>
                <a:cs typeface="Questrial"/>
                <a:sym typeface="Questrial"/>
              </a:defRPr>
            </a:lvl1pPr>
            <a:lvl2pPr indent="-342900" lvl="1" marL="914400" marR="0" rtl="0" algn="l">
              <a:lnSpc>
                <a:spcPct val="90000"/>
              </a:lnSpc>
              <a:spcBef>
                <a:spcPts val="200"/>
              </a:spcBef>
              <a:spcAft>
                <a:spcPts val="0"/>
              </a:spcAft>
              <a:buClr>
                <a:schemeClr val="accent2"/>
              </a:buClr>
              <a:buSzPts val="1800"/>
              <a:buFont typeface="Noto Sans Symbols"/>
              <a:buChar char="•"/>
              <a:defRPr b="0" i="0" sz="1800" u="none" cap="none" strike="noStrike">
                <a:solidFill>
                  <a:schemeClr val="dk1"/>
                </a:solidFill>
                <a:latin typeface="Questrial"/>
                <a:ea typeface="Questrial"/>
                <a:cs typeface="Questrial"/>
                <a:sym typeface="Questrial"/>
              </a:defRPr>
            </a:lvl2pPr>
            <a:lvl3pPr indent="-317500" lvl="2" marL="1371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3pPr>
            <a:lvl4pPr indent="-317500" lvl="3" marL="18288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4pPr>
            <a:lvl5pPr indent="-317500" lvl="4" marL="22860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5pPr>
            <a:lvl6pPr indent="-317500" lvl="5" marL="27432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6pPr>
            <a:lvl7pPr indent="-317500" lvl="6" marL="32004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7pPr>
            <a:lvl8pPr indent="-317500" lvl="7" marL="3657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8pPr>
            <a:lvl9pPr indent="-317500" lvl="8" marL="4114800" marR="0" rtl="0" algn="l">
              <a:lnSpc>
                <a:spcPct val="90000"/>
              </a:lnSpc>
              <a:spcBef>
                <a:spcPts val="400"/>
              </a:spcBef>
              <a:spcAft>
                <a:spcPts val="40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9pPr>
          </a:lstStyle>
          <a:p/>
        </p:txBody>
      </p:sp>
      <p:sp>
        <p:nvSpPr>
          <p:cNvPr id="42" name="Google Shape;42;p6"/>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000">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43" name="Google Shape;43;p6"/>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sz="1000" cap="non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44" name="Google Shape;44;p6"/>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000">
                <a:solidFill>
                  <a:srgbClr val="464132"/>
                </a:solidFill>
                <a:latin typeface="Questrial"/>
                <a:ea typeface="Questrial"/>
                <a:cs typeface="Questrial"/>
                <a:sym typeface="Questrial"/>
              </a:defRPr>
            </a:lvl1pPr>
            <a:lvl2pPr indent="0" lvl="1" marL="0" marR="0" rtl="0" algn="l">
              <a:spcBef>
                <a:spcPts val="0"/>
              </a:spcBef>
              <a:buNone/>
              <a:defRPr sz="1000">
                <a:solidFill>
                  <a:srgbClr val="464132"/>
                </a:solidFill>
                <a:latin typeface="Questrial"/>
                <a:ea typeface="Questrial"/>
                <a:cs typeface="Questrial"/>
                <a:sym typeface="Questrial"/>
              </a:defRPr>
            </a:lvl2pPr>
            <a:lvl3pPr indent="0" lvl="2" marL="0" marR="0" rtl="0" algn="l">
              <a:spcBef>
                <a:spcPts val="0"/>
              </a:spcBef>
              <a:buNone/>
              <a:defRPr sz="1000">
                <a:solidFill>
                  <a:srgbClr val="464132"/>
                </a:solidFill>
                <a:latin typeface="Questrial"/>
                <a:ea typeface="Questrial"/>
                <a:cs typeface="Questrial"/>
                <a:sym typeface="Questrial"/>
              </a:defRPr>
            </a:lvl3pPr>
            <a:lvl4pPr indent="0" lvl="3" marL="0" marR="0" rtl="0" algn="l">
              <a:spcBef>
                <a:spcPts val="0"/>
              </a:spcBef>
              <a:buNone/>
              <a:defRPr sz="1000">
                <a:solidFill>
                  <a:srgbClr val="464132"/>
                </a:solidFill>
                <a:latin typeface="Questrial"/>
                <a:ea typeface="Questrial"/>
                <a:cs typeface="Questrial"/>
                <a:sym typeface="Questrial"/>
              </a:defRPr>
            </a:lvl4pPr>
            <a:lvl5pPr indent="0" lvl="4" marL="0" marR="0" rtl="0" algn="l">
              <a:spcBef>
                <a:spcPts val="0"/>
              </a:spcBef>
              <a:buNone/>
              <a:defRPr sz="1000">
                <a:solidFill>
                  <a:srgbClr val="464132"/>
                </a:solidFill>
                <a:latin typeface="Questrial"/>
                <a:ea typeface="Questrial"/>
                <a:cs typeface="Questrial"/>
                <a:sym typeface="Questrial"/>
              </a:defRPr>
            </a:lvl5pPr>
            <a:lvl6pPr indent="0" lvl="5" marL="0" marR="0" rtl="0" algn="l">
              <a:spcBef>
                <a:spcPts val="0"/>
              </a:spcBef>
              <a:buNone/>
              <a:defRPr sz="1000">
                <a:solidFill>
                  <a:srgbClr val="464132"/>
                </a:solidFill>
                <a:latin typeface="Questrial"/>
                <a:ea typeface="Questrial"/>
                <a:cs typeface="Questrial"/>
                <a:sym typeface="Questrial"/>
              </a:defRPr>
            </a:lvl6pPr>
            <a:lvl7pPr indent="0" lvl="6" marL="0" marR="0" rtl="0" algn="l">
              <a:spcBef>
                <a:spcPts val="0"/>
              </a:spcBef>
              <a:buNone/>
              <a:defRPr sz="1000">
                <a:solidFill>
                  <a:srgbClr val="464132"/>
                </a:solidFill>
                <a:latin typeface="Questrial"/>
                <a:ea typeface="Questrial"/>
                <a:cs typeface="Questrial"/>
                <a:sym typeface="Questrial"/>
              </a:defRPr>
            </a:lvl7pPr>
            <a:lvl8pPr indent="0" lvl="7" marL="0" marR="0" rtl="0" algn="l">
              <a:spcBef>
                <a:spcPts val="0"/>
              </a:spcBef>
              <a:buNone/>
              <a:defRPr sz="1000">
                <a:solidFill>
                  <a:srgbClr val="464132"/>
                </a:solidFill>
                <a:latin typeface="Questrial"/>
                <a:ea typeface="Questrial"/>
                <a:cs typeface="Questrial"/>
                <a:sym typeface="Questrial"/>
              </a:defRPr>
            </a:lvl8pPr>
            <a:lvl9pPr indent="0" lvl="8" marL="0" marR="0" rtl="0" algn="l">
              <a:spcBef>
                <a:spcPts val="0"/>
              </a:spcBef>
              <a:buNone/>
              <a:defRPr sz="1000">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Jämförelse" type="twoTxTwoObj">
  <p:cSld name="TWO_OBJECTS_WITH_TEXT">
    <p:spTree>
      <p:nvGrpSpPr>
        <p:cNvPr id="45" name="Shape 45"/>
        <p:cNvGrpSpPr/>
        <p:nvPr/>
      </p:nvGrpSpPr>
      <p:grpSpPr>
        <a:xfrm>
          <a:off x="0" y="0"/>
          <a:ext cx="0" cy="0"/>
          <a:chOff x="0" y="0"/>
          <a:chExt cx="0" cy="0"/>
        </a:xfrm>
      </p:grpSpPr>
      <p:sp>
        <p:nvSpPr>
          <p:cNvPr id="46" name="Google Shape;46;p7"/>
          <p:cNvSpPr txBox="1"/>
          <p:nvPr>
            <p:ph type="title"/>
          </p:nvPr>
        </p:nvSpPr>
        <p:spPr>
          <a:xfrm>
            <a:off x="1024128" y="585216"/>
            <a:ext cx="9720072" cy="1499616"/>
          </a:xfrm>
          <a:prstGeom prst="rect">
            <a:avLst/>
          </a:prstGeom>
          <a:noFill/>
          <a:ln>
            <a:noFill/>
          </a:ln>
        </p:spPr>
        <p:txBody>
          <a:bodyPr anchorCtr="0" anchor="ctr" bIns="45700" lIns="91425" spcFirstLastPara="1" rIns="91425" wrap="square" tIns="45700"/>
          <a:lstStyle>
            <a:lvl1pPr lvl="0" marR="0" rtl="0" algn="l">
              <a:lnSpc>
                <a:spcPct val="80000"/>
              </a:lnSpc>
              <a:spcBef>
                <a:spcPts val="0"/>
              </a:spcBef>
              <a:spcAft>
                <a:spcPts val="0"/>
              </a:spcAft>
              <a:buClr>
                <a:srgbClr val="464132"/>
              </a:buClr>
              <a:buSzPts val="5000"/>
              <a:buFont typeface="Questrial"/>
              <a:buNone/>
              <a:defRPr b="0" i="0" sz="5000" u="none" cap="none" strike="noStrik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7" name="Google Shape;47;p7"/>
          <p:cNvSpPr txBox="1"/>
          <p:nvPr>
            <p:ph idx="1" type="body"/>
          </p:nvPr>
        </p:nvSpPr>
        <p:spPr>
          <a:xfrm>
            <a:off x="1024128" y="2179636"/>
            <a:ext cx="4754880" cy="822960"/>
          </a:xfrm>
          <a:prstGeom prst="rect">
            <a:avLst/>
          </a:prstGeom>
          <a:noFill/>
          <a:ln>
            <a:noFill/>
          </a:ln>
        </p:spPr>
        <p:txBody>
          <a:bodyPr anchorCtr="0" anchor="ctr" bIns="45700" lIns="137150" spcFirstLastPara="1" rIns="137150" wrap="square" tIns="45700"/>
          <a:lstStyle>
            <a:lvl1pPr indent="-228600" lvl="0" marL="457200" marR="0" rtl="0" algn="l">
              <a:lnSpc>
                <a:spcPct val="90000"/>
              </a:lnSpc>
              <a:spcBef>
                <a:spcPts val="0"/>
              </a:spcBef>
              <a:spcAft>
                <a:spcPts val="0"/>
              </a:spcAft>
              <a:buClr>
                <a:schemeClr val="accent2"/>
              </a:buClr>
              <a:buSzPts val="2300"/>
              <a:buFont typeface="Questrial"/>
              <a:buNone/>
              <a:defRPr b="0" i="0" sz="2300" u="none" cap="none" strike="noStrike">
                <a:solidFill>
                  <a:srgbClr val="679B9A"/>
                </a:solidFill>
                <a:latin typeface="Questrial"/>
                <a:ea typeface="Questrial"/>
                <a:cs typeface="Questrial"/>
                <a:sym typeface="Questrial"/>
              </a:defRPr>
            </a:lvl1pPr>
            <a:lvl2pPr indent="-228600" lvl="1" marL="914400" marR="0" rtl="0" algn="l">
              <a:lnSpc>
                <a:spcPct val="90000"/>
              </a:lnSpc>
              <a:spcBef>
                <a:spcPts val="200"/>
              </a:spcBef>
              <a:spcAft>
                <a:spcPts val="0"/>
              </a:spcAft>
              <a:buClr>
                <a:schemeClr val="accent2"/>
              </a:buClr>
              <a:buSzPts val="2000"/>
              <a:buFont typeface="Noto Sans Symbols"/>
              <a:buNone/>
              <a:defRPr b="1" i="0" sz="2000" u="none" cap="none" strike="noStrike">
                <a:solidFill>
                  <a:schemeClr val="dk1"/>
                </a:solidFill>
                <a:latin typeface="Questrial"/>
                <a:ea typeface="Questrial"/>
                <a:cs typeface="Questrial"/>
                <a:sym typeface="Questrial"/>
              </a:defRPr>
            </a:lvl2pPr>
            <a:lvl3pPr indent="-228600" lvl="2" marL="1371600" marR="0" rtl="0" algn="l">
              <a:lnSpc>
                <a:spcPct val="90000"/>
              </a:lnSpc>
              <a:spcBef>
                <a:spcPts val="400"/>
              </a:spcBef>
              <a:spcAft>
                <a:spcPts val="0"/>
              </a:spcAft>
              <a:buClr>
                <a:schemeClr val="accent2"/>
              </a:buClr>
              <a:buSzPts val="1800"/>
              <a:buFont typeface="Noto Sans Symbols"/>
              <a:buNone/>
              <a:defRPr b="1" i="0" sz="1800" u="none" cap="none" strike="noStrike">
                <a:solidFill>
                  <a:schemeClr val="dk1"/>
                </a:solidFill>
                <a:latin typeface="Questrial"/>
                <a:ea typeface="Questrial"/>
                <a:cs typeface="Questrial"/>
                <a:sym typeface="Questrial"/>
              </a:defRPr>
            </a:lvl3pPr>
            <a:lvl4pPr indent="-228600" lvl="3" marL="1828800" marR="0" rtl="0" algn="l">
              <a:lnSpc>
                <a:spcPct val="90000"/>
              </a:lnSpc>
              <a:spcBef>
                <a:spcPts val="400"/>
              </a:spcBef>
              <a:spcAft>
                <a:spcPts val="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4pPr>
            <a:lvl5pPr indent="-228600" lvl="4" marL="2286000" marR="0" rtl="0" algn="l">
              <a:lnSpc>
                <a:spcPct val="90000"/>
              </a:lnSpc>
              <a:spcBef>
                <a:spcPts val="400"/>
              </a:spcBef>
              <a:spcAft>
                <a:spcPts val="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5pPr>
            <a:lvl6pPr indent="-228600" lvl="5" marL="2743200" marR="0" rtl="0" algn="l">
              <a:lnSpc>
                <a:spcPct val="90000"/>
              </a:lnSpc>
              <a:spcBef>
                <a:spcPts val="400"/>
              </a:spcBef>
              <a:spcAft>
                <a:spcPts val="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6pPr>
            <a:lvl7pPr indent="-228600" lvl="6" marL="3200400" marR="0" rtl="0" algn="l">
              <a:lnSpc>
                <a:spcPct val="90000"/>
              </a:lnSpc>
              <a:spcBef>
                <a:spcPts val="400"/>
              </a:spcBef>
              <a:spcAft>
                <a:spcPts val="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7pPr>
            <a:lvl8pPr indent="-228600" lvl="7" marL="3657600" marR="0" rtl="0" algn="l">
              <a:lnSpc>
                <a:spcPct val="90000"/>
              </a:lnSpc>
              <a:spcBef>
                <a:spcPts val="400"/>
              </a:spcBef>
              <a:spcAft>
                <a:spcPts val="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8pPr>
            <a:lvl9pPr indent="-228600" lvl="8" marL="4114800" marR="0" rtl="0" algn="l">
              <a:lnSpc>
                <a:spcPct val="90000"/>
              </a:lnSpc>
              <a:spcBef>
                <a:spcPts val="400"/>
              </a:spcBef>
              <a:spcAft>
                <a:spcPts val="40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9pPr>
          </a:lstStyle>
          <a:p/>
        </p:txBody>
      </p:sp>
      <p:sp>
        <p:nvSpPr>
          <p:cNvPr id="48" name="Google Shape;48;p7"/>
          <p:cNvSpPr txBox="1"/>
          <p:nvPr>
            <p:ph idx="2" type="body"/>
          </p:nvPr>
        </p:nvSpPr>
        <p:spPr>
          <a:xfrm>
            <a:off x="1024128" y="2967788"/>
            <a:ext cx="4754880" cy="3341572"/>
          </a:xfrm>
          <a:prstGeom prst="rect">
            <a:avLst/>
          </a:prstGeom>
          <a:noFill/>
          <a:ln>
            <a:noFill/>
          </a:ln>
        </p:spPr>
        <p:txBody>
          <a:bodyPr anchorCtr="0" anchor="t" bIns="45700" lIns="45700" spcFirstLastPara="1" rIns="45700" wrap="square" tIns="45700"/>
          <a:lstStyle>
            <a:lvl1pPr indent="-368300" lvl="0" marL="457200" marR="0" rtl="0" algn="l">
              <a:lnSpc>
                <a:spcPct val="90000"/>
              </a:lnSpc>
              <a:spcBef>
                <a:spcPts val="1200"/>
              </a:spcBef>
              <a:spcAft>
                <a:spcPts val="0"/>
              </a:spcAft>
              <a:buClr>
                <a:schemeClr val="accent2"/>
              </a:buClr>
              <a:buSzPts val="2200"/>
              <a:buFont typeface="Questrial"/>
              <a:buChar char=" "/>
              <a:defRPr b="0" i="0" sz="2200" u="none" cap="none" strike="noStrike">
                <a:solidFill>
                  <a:schemeClr val="dk1"/>
                </a:solidFill>
                <a:latin typeface="Questrial"/>
                <a:ea typeface="Questrial"/>
                <a:cs typeface="Questrial"/>
                <a:sym typeface="Questrial"/>
              </a:defRPr>
            </a:lvl1pPr>
            <a:lvl2pPr indent="-342900" lvl="1" marL="914400" marR="0" rtl="0" algn="l">
              <a:lnSpc>
                <a:spcPct val="90000"/>
              </a:lnSpc>
              <a:spcBef>
                <a:spcPts val="200"/>
              </a:spcBef>
              <a:spcAft>
                <a:spcPts val="0"/>
              </a:spcAft>
              <a:buClr>
                <a:schemeClr val="accent2"/>
              </a:buClr>
              <a:buSzPts val="1800"/>
              <a:buFont typeface="Noto Sans Symbols"/>
              <a:buChar char="•"/>
              <a:defRPr b="0" i="0" sz="1800" u="none" cap="none" strike="noStrike">
                <a:solidFill>
                  <a:schemeClr val="dk1"/>
                </a:solidFill>
                <a:latin typeface="Questrial"/>
                <a:ea typeface="Questrial"/>
                <a:cs typeface="Questrial"/>
                <a:sym typeface="Questrial"/>
              </a:defRPr>
            </a:lvl2pPr>
            <a:lvl3pPr indent="-317500" lvl="2" marL="1371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3pPr>
            <a:lvl4pPr indent="-317500" lvl="3" marL="18288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4pPr>
            <a:lvl5pPr indent="-317500" lvl="4" marL="22860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5pPr>
            <a:lvl6pPr indent="-317500" lvl="5" marL="27432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6pPr>
            <a:lvl7pPr indent="-317500" lvl="6" marL="32004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7pPr>
            <a:lvl8pPr indent="-317500" lvl="7" marL="3657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8pPr>
            <a:lvl9pPr indent="-317500" lvl="8" marL="4114800" marR="0" rtl="0" algn="l">
              <a:lnSpc>
                <a:spcPct val="90000"/>
              </a:lnSpc>
              <a:spcBef>
                <a:spcPts val="400"/>
              </a:spcBef>
              <a:spcAft>
                <a:spcPts val="40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9pPr>
          </a:lstStyle>
          <a:p/>
        </p:txBody>
      </p:sp>
      <p:sp>
        <p:nvSpPr>
          <p:cNvPr id="49" name="Google Shape;49;p7"/>
          <p:cNvSpPr txBox="1"/>
          <p:nvPr>
            <p:ph idx="3" type="body"/>
          </p:nvPr>
        </p:nvSpPr>
        <p:spPr>
          <a:xfrm>
            <a:off x="5989320" y="2179636"/>
            <a:ext cx="4754880" cy="822960"/>
          </a:xfrm>
          <a:prstGeom prst="rect">
            <a:avLst/>
          </a:prstGeom>
          <a:noFill/>
          <a:ln>
            <a:noFill/>
          </a:ln>
        </p:spPr>
        <p:txBody>
          <a:bodyPr anchorCtr="0" anchor="ctr" bIns="45700" lIns="137150" spcFirstLastPara="1" rIns="137150" wrap="square" tIns="45700"/>
          <a:lstStyle>
            <a:lvl1pPr indent="-228600" lvl="0" marL="457200" marR="0" rtl="0" algn="l">
              <a:lnSpc>
                <a:spcPct val="90000"/>
              </a:lnSpc>
              <a:spcBef>
                <a:spcPts val="0"/>
              </a:spcBef>
              <a:spcAft>
                <a:spcPts val="0"/>
              </a:spcAft>
              <a:buClr>
                <a:schemeClr val="accent2"/>
              </a:buClr>
              <a:buSzPts val="2300"/>
              <a:buFont typeface="Questrial"/>
              <a:buNone/>
              <a:defRPr b="0" i="0" sz="2300" u="none" cap="none" strike="noStrike">
                <a:solidFill>
                  <a:srgbClr val="679B9A"/>
                </a:solidFill>
                <a:latin typeface="Questrial"/>
                <a:ea typeface="Questrial"/>
                <a:cs typeface="Questrial"/>
                <a:sym typeface="Questrial"/>
              </a:defRPr>
            </a:lvl1pPr>
            <a:lvl2pPr indent="-228600" lvl="1" marL="914400" marR="0" rtl="0" algn="l">
              <a:lnSpc>
                <a:spcPct val="90000"/>
              </a:lnSpc>
              <a:spcBef>
                <a:spcPts val="200"/>
              </a:spcBef>
              <a:spcAft>
                <a:spcPts val="0"/>
              </a:spcAft>
              <a:buClr>
                <a:schemeClr val="accent2"/>
              </a:buClr>
              <a:buSzPts val="2000"/>
              <a:buFont typeface="Noto Sans Symbols"/>
              <a:buNone/>
              <a:defRPr b="1" i="0" sz="2000" u="none" cap="none" strike="noStrike">
                <a:solidFill>
                  <a:schemeClr val="dk1"/>
                </a:solidFill>
                <a:latin typeface="Questrial"/>
                <a:ea typeface="Questrial"/>
                <a:cs typeface="Questrial"/>
                <a:sym typeface="Questrial"/>
              </a:defRPr>
            </a:lvl2pPr>
            <a:lvl3pPr indent="-228600" lvl="2" marL="1371600" marR="0" rtl="0" algn="l">
              <a:lnSpc>
                <a:spcPct val="90000"/>
              </a:lnSpc>
              <a:spcBef>
                <a:spcPts val="400"/>
              </a:spcBef>
              <a:spcAft>
                <a:spcPts val="0"/>
              </a:spcAft>
              <a:buClr>
                <a:schemeClr val="accent2"/>
              </a:buClr>
              <a:buSzPts val="1800"/>
              <a:buFont typeface="Noto Sans Symbols"/>
              <a:buNone/>
              <a:defRPr b="1" i="0" sz="1800" u="none" cap="none" strike="noStrike">
                <a:solidFill>
                  <a:schemeClr val="dk1"/>
                </a:solidFill>
                <a:latin typeface="Questrial"/>
                <a:ea typeface="Questrial"/>
                <a:cs typeface="Questrial"/>
                <a:sym typeface="Questrial"/>
              </a:defRPr>
            </a:lvl3pPr>
            <a:lvl4pPr indent="-228600" lvl="3" marL="1828800" marR="0" rtl="0" algn="l">
              <a:lnSpc>
                <a:spcPct val="90000"/>
              </a:lnSpc>
              <a:spcBef>
                <a:spcPts val="400"/>
              </a:spcBef>
              <a:spcAft>
                <a:spcPts val="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4pPr>
            <a:lvl5pPr indent="-228600" lvl="4" marL="2286000" marR="0" rtl="0" algn="l">
              <a:lnSpc>
                <a:spcPct val="90000"/>
              </a:lnSpc>
              <a:spcBef>
                <a:spcPts val="400"/>
              </a:spcBef>
              <a:spcAft>
                <a:spcPts val="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5pPr>
            <a:lvl6pPr indent="-228600" lvl="5" marL="2743200" marR="0" rtl="0" algn="l">
              <a:lnSpc>
                <a:spcPct val="90000"/>
              </a:lnSpc>
              <a:spcBef>
                <a:spcPts val="400"/>
              </a:spcBef>
              <a:spcAft>
                <a:spcPts val="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6pPr>
            <a:lvl7pPr indent="-228600" lvl="6" marL="3200400" marR="0" rtl="0" algn="l">
              <a:lnSpc>
                <a:spcPct val="90000"/>
              </a:lnSpc>
              <a:spcBef>
                <a:spcPts val="400"/>
              </a:spcBef>
              <a:spcAft>
                <a:spcPts val="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7pPr>
            <a:lvl8pPr indent="-228600" lvl="7" marL="3657600" marR="0" rtl="0" algn="l">
              <a:lnSpc>
                <a:spcPct val="90000"/>
              </a:lnSpc>
              <a:spcBef>
                <a:spcPts val="400"/>
              </a:spcBef>
              <a:spcAft>
                <a:spcPts val="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8pPr>
            <a:lvl9pPr indent="-228600" lvl="8" marL="4114800" marR="0" rtl="0" algn="l">
              <a:lnSpc>
                <a:spcPct val="90000"/>
              </a:lnSpc>
              <a:spcBef>
                <a:spcPts val="400"/>
              </a:spcBef>
              <a:spcAft>
                <a:spcPts val="400"/>
              </a:spcAft>
              <a:buClr>
                <a:schemeClr val="accent2"/>
              </a:buClr>
              <a:buSzPts val="1600"/>
              <a:buFont typeface="Noto Sans Symbols"/>
              <a:buNone/>
              <a:defRPr b="1" i="0" sz="1600" u="none" cap="none" strike="noStrike">
                <a:solidFill>
                  <a:schemeClr val="dk1"/>
                </a:solidFill>
                <a:latin typeface="Questrial"/>
                <a:ea typeface="Questrial"/>
                <a:cs typeface="Questrial"/>
                <a:sym typeface="Questrial"/>
              </a:defRPr>
            </a:lvl9pPr>
          </a:lstStyle>
          <a:p/>
        </p:txBody>
      </p:sp>
      <p:sp>
        <p:nvSpPr>
          <p:cNvPr id="50" name="Google Shape;50;p7"/>
          <p:cNvSpPr txBox="1"/>
          <p:nvPr>
            <p:ph idx="4" type="body"/>
          </p:nvPr>
        </p:nvSpPr>
        <p:spPr>
          <a:xfrm>
            <a:off x="5989320" y="2967788"/>
            <a:ext cx="4754880" cy="3341572"/>
          </a:xfrm>
          <a:prstGeom prst="rect">
            <a:avLst/>
          </a:prstGeom>
          <a:noFill/>
          <a:ln>
            <a:noFill/>
          </a:ln>
        </p:spPr>
        <p:txBody>
          <a:bodyPr anchorCtr="0" anchor="t" bIns="45700" lIns="45700" spcFirstLastPara="1" rIns="45700" wrap="square" tIns="45700"/>
          <a:lstStyle>
            <a:lvl1pPr indent="-368300" lvl="0" marL="457200" marR="0" rtl="0" algn="l">
              <a:lnSpc>
                <a:spcPct val="90000"/>
              </a:lnSpc>
              <a:spcBef>
                <a:spcPts val="1200"/>
              </a:spcBef>
              <a:spcAft>
                <a:spcPts val="0"/>
              </a:spcAft>
              <a:buClr>
                <a:schemeClr val="accent2"/>
              </a:buClr>
              <a:buSzPts val="2200"/>
              <a:buFont typeface="Questrial"/>
              <a:buChar char=" "/>
              <a:defRPr b="0" i="0" sz="2200" u="none" cap="none" strike="noStrike">
                <a:solidFill>
                  <a:schemeClr val="dk1"/>
                </a:solidFill>
                <a:latin typeface="Questrial"/>
                <a:ea typeface="Questrial"/>
                <a:cs typeface="Questrial"/>
                <a:sym typeface="Questrial"/>
              </a:defRPr>
            </a:lvl1pPr>
            <a:lvl2pPr indent="-342900" lvl="1" marL="914400" marR="0" rtl="0" algn="l">
              <a:lnSpc>
                <a:spcPct val="90000"/>
              </a:lnSpc>
              <a:spcBef>
                <a:spcPts val="200"/>
              </a:spcBef>
              <a:spcAft>
                <a:spcPts val="0"/>
              </a:spcAft>
              <a:buClr>
                <a:schemeClr val="accent2"/>
              </a:buClr>
              <a:buSzPts val="1800"/>
              <a:buFont typeface="Noto Sans Symbols"/>
              <a:buChar char="•"/>
              <a:defRPr b="0" i="0" sz="1800" u="none" cap="none" strike="noStrike">
                <a:solidFill>
                  <a:schemeClr val="dk1"/>
                </a:solidFill>
                <a:latin typeface="Questrial"/>
                <a:ea typeface="Questrial"/>
                <a:cs typeface="Questrial"/>
                <a:sym typeface="Questrial"/>
              </a:defRPr>
            </a:lvl2pPr>
            <a:lvl3pPr indent="-317500" lvl="2" marL="1371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3pPr>
            <a:lvl4pPr indent="-317500" lvl="3" marL="18288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4pPr>
            <a:lvl5pPr indent="-317500" lvl="4" marL="22860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5pPr>
            <a:lvl6pPr indent="-317500" lvl="5" marL="27432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6pPr>
            <a:lvl7pPr indent="-317500" lvl="6" marL="32004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7pPr>
            <a:lvl8pPr indent="-317500" lvl="7" marL="3657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8pPr>
            <a:lvl9pPr indent="-317500" lvl="8" marL="4114800" marR="0" rtl="0" algn="l">
              <a:lnSpc>
                <a:spcPct val="90000"/>
              </a:lnSpc>
              <a:spcBef>
                <a:spcPts val="400"/>
              </a:spcBef>
              <a:spcAft>
                <a:spcPts val="40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9pPr>
          </a:lstStyle>
          <a:p/>
        </p:txBody>
      </p:sp>
      <p:sp>
        <p:nvSpPr>
          <p:cNvPr id="51" name="Google Shape;51;p7"/>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000">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52" name="Google Shape;52;p7"/>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sz="1000" cap="non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53" name="Google Shape;53;p7"/>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000">
                <a:solidFill>
                  <a:srgbClr val="464132"/>
                </a:solidFill>
                <a:latin typeface="Questrial"/>
                <a:ea typeface="Questrial"/>
                <a:cs typeface="Questrial"/>
                <a:sym typeface="Questrial"/>
              </a:defRPr>
            </a:lvl1pPr>
            <a:lvl2pPr indent="0" lvl="1" marL="0" marR="0" rtl="0" algn="l">
              <a:spcBef>
                <a:spcPts val="0"/>
              </a:spcBef>
              <a:buNone/>
              <a:defRPr sz="1000">
                <a:solidFill>
                  <a:srgbClr val="464132"/>
                </a:solidFill>
                <a:latin typeface="Questrial"/>
                <a:ea typeface="Questrial"/>
                <a:cs typeface="Questrial"/>
                <a:sym typeface="Questrial"/>
              </a:defRPr>
            </a:lvl2pPr>
            <a:lvl3pPr indent="0" lvl="2" marL="0" marR="0" rtl="0" algn="l">
              <a:spcBef>
                <a:spcPts val="0"/>
              </a:spcBef>
              <a:buNone/>
              <a:defRPr sz="1000">
                <a:solidFill>
                  <a:srgbClr val="464132"/>
                </a:solidFill>
                <a:latin typeface="Questrial"/>
                <a:ea typeface="Questrial"/>
                <a:cs typeface="Questrial"/>
                <a:sym typeface="Questrial"/>
              </a:defRPr>
            </a:lvl3pPr>
            <a:lvl4pPr indent="0" lvl="3" marL="0" marR="0" rtl="0" algn="l">
              <a:spcBef>
                <a:spcPts val="0"/>
              </a:spcBef>
              <a:buNone/>
              <a:defRPr sz="1000">
                <a:solidFill>
                  <a:srgbClr val="464132"/>
                </a:solidFill>
                <a:latin typeface="Questrial"/>
                <a:ea typeface="Questrial"/>
                <a:cs typeface="Questrial"/>
                <a:sym typeface="Questrial"/>
              </a:defRPr>
            </a:lvl4pPr>
            <a:lvl5pPr indent="0" lvl="4" marL="0" marR="0" rtl="0" algn="l">
              <a:spcBef>
                <a:spcPts val="0"/>
              </a:spcBef>
              <a:buNone/>
              <a:defRPr sz="1000">
                <a:solidFill>
                  <a:srgbClr val="464132"/>
                </a:solidFill>
                <a:latin typeface="Questrial"/>
                <a:ea typeface="Questrial"/>
                <a:cs typeface="Questrial"/>
                <a:sym typeface="Questrial"/>
              </a:defRPr>
            </a:lvl5pPr>
            <a:lvl6pPr indent="0" lvl="5" marL="0" marR="0" rtl="0" algn="l">
              <a:spcBef>
                <a:spcPts val="0"/>
              </a:spcBef>
              <a:buNone/>
              <a:defRPr sz="1000">
                <a:solidFill>
                  <a:srgbClr val="464132"/>
                </a:solidFill>
                <a:latin typeface="Questrial"/>
                <a:ea typeface="Questrial"/>
                <a:cs typeface="Questrial"/>
                <a:sym typeface="Questrial"/>
              </a:defRPr>
            </a:lvl6pPr>
            <a:lvl7pPr indent="0" lvl="6" marL="0" marR="0" rtl="0" algn="l">
              <a:spcBef>
                <a:spcPts val="0"/>
              </a:spcBef>
              <a:buNone/>
              <a:defRPr sz="1000">
                <a:solidFill>
                  <a:srgbClr val="464132"/>
                </a:solidFill>
                <a:latin typeface="Questrial"/>
                <a:ea typeface="Questrial"/>
                <a:cs typeface="Questrial"/>
                <a:sym typeface="Questrial"/>
              </a:defRPr>
            </a:lvl7pPr>
            <a:lvl8pPr indent="0" lvl="7" marL="0" marR="0" rtl="0" algn="l">
              <a:spcBef>
                <a:spcPts val="0"/>
              </a:spcBef>
              <a:buNone/>
              <a:defRPr sz="1000">
                <a:solidFill>
                  <a:srgbClr val="464132"/>
                </a:solidFill>
                <a:latin typeface="Questrial"/>
                <a:ea typeface="Questrial"/>
                <a:cs typeface="Questrial"/>
                <a:sym typeface="Questrial"/>
              </a:defRPr>
            </a:lvl8pPr>
            <a:lvl9pPr indent="0" lvl="8" marL="0" marR="0" rtl="0" algn="l">
              <a:spcBef>
                <a:spcPts val="0"/>
              </a:spcBef>
              <a:buNone/>
              <a:defRPr sz="1000">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Endast rubrik" type="titleOnly">
  <p:cSld name="TITLE_ONLY">
    <p:spTree>
      <p:nvGrpSpPr>
        <p:cNvPr id="54" name="Shape 54"/>
        <p:cNvGrpSpPr/>
        <p:nvPr/>
      </p:nvGrpSpPr>
      <p:grpSpPr>
        <a:xfrm>
          <a:off x="0" y="0"/>
          <a:ext cx="0" cy="0"/>
          <a:chOff x="0" y="0"/>
          <a:chExt cx="0" cy="0"/>
        </a:xfrm>
      </p:grpSpPr>
      <p:sp>
        <p:nvSpPr>
          <p:cNvPr id="55" name="Google Shape;55;p8"/>
          <p:cNvSpPr txBox="1"/>
          <p:nvPr>
            <p:ph type="title"/>
          </p:nvPr>
        </p:nvSpPr>
        <p:spPr>
          <a:xfrm>
            <a:off x="1024128" y="585216"/>
            <a:ext cx="9720072" cy="1499616"/>
          </a:xfrm>
          <a:prstGeom prst="rect">
            <a:avLst/>
          </a:prstGeom>
          <a:noFill/>
          <a:ln>
            <a:noFill/>
          </a:ln>
        </p:spPr>
        <p:txBody>
          <a:bodyPr anchorCtr="0" anchor="ctr" bIns="45700" lIns="91425" spcFirstLastPara="1" rIns="91425" wrap="square" tIns="45700"/>
          <a:lstStyle>
            <a:lvl1pPr lvl="0" marR="0" rtl="0" algn="l">
              <a:lnSpc>
                <a:spcPct val="80000"/>
              </a:lnSpc>
              <a:spcBef>
                <a:spcPts val="0"/>
              </a:spcBef>
              <a:spcAft>
                <a:spcPts val="0"/>
              </a:spcAft>
              <a:buClr>
                <a:srgbClr val="464132"/>
              </a:buClr>
              <a:buSzPts val="5000"/>
              <a:buFont typeface="Questrial"/>
              <a:buNone/>
              <a:defRPr b="0" i="0" sz="5000" u="none" cap="none" strike="noStrik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6" name="Google Shape;56;p8"/>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000">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57" name="Google Shape;57;p8"/>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sz="1000" cap="non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58" name="Google Shape;58;p8"/>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000">
                <a:solidFill>
                  <a:srgbClr val="464132"/>
                </a:solidFill>
                <a:latin typeface="Questrial"/>
                <a:ea typeface="Questrial"/>
                <a:cs typeface="Questrial"/>
                <a:sym typeface="Questrial"/>
              </a:defRPr>
            </a:lvl1pPr>
            <a:lvl2pPr indent="0" lvl="1" marL="0" marR="0" rtl="0" algn="l">
              <a:spcBef>
                <a:spcPts val="0"/>
              </a:spcBef>
              <a:buNone/>
              <a:defRPr sz="1000">
                <a:solidFill>
                  <a:srgbClr val="464132"/>
                </a:solidFill>
                <a:latin typeface="Questrial"/>
                <a:ea typeface="Questrial"/>
                <a:cs typeface="Questrial"/>
                <a:sym typeface="Questrial"/>
              </a:defRPr>
            </a:lvl2pPr>
            <a:lvl3pPr indent="0" lvl="2" marL="0" marR="0" rtl="0" algn="l">
              <a:spcBef>
                <a:spcPts val="0"/>
              </a:spcBef>
              <a:buNone/>
              <a:defRPr sz="1000">
                <a:solidFill>
                  <a:srgbClr val="464132"/>
                </a:solidFill>
                <a:latin typeface="Questrial"/>
                <a:ea typeface="Questrial"/>
                <a:cs typeface="Questrial"/>
                <a:sym typeface="Questrial"/>
              </a:defRPr>
            </a:lvl3pPr>
            <a:lvl4pPr indent="0" lvl="3" marL="0" marR="0" rtl="0" algn="l">
              <a:spcBef>
                <a:spcPts val="0"/>
              </a:spcBef>
              <a:buNone/>
              <a:defRPr sz="1000">
                <a:solidFill>
                  <a:srgbClr val="464132"/>
                </a:solidFill>
                <a:latin typeface="Questrial"/>
                <a:ea typeface="Questrial"/>
                <a:cs typeface="Questrial"/>
                <a:sym typeface="Questrial"/>
              </a:defRPr>
            </a:lvl4pPr>
            <a:lvl5pPr indent="0" lvl="4" marL="0" marR="0" rtl="0" algn="l">
              <a:spcBef>
                <a:spcPts val="0"/>
              </a:spcBef>
              <a:buNone/>
              <a:defRPr sz="1000">
                <a:solidFill>
                  <a:srgbClr val="464132"/>
                </a:solidFill>
                <a:latin typeface="Questrial"/>
                <a:ea typeface="Questrial"/>
                <a:cs typeface="Questrial"/>
                <a:sym typeface="Questrial"/>
              </a:defRPr>
            </a:lvl5pPr>
            <a:lvl6pPr indent="0" lvl="5" marL="0" marR="0" rtl="0" algn="l">
              <a:spcBef>
                <a:spcPts val="0"/>
              </a:spcBef>
              <a:buNone/>
              <a:defRPr sz="1000">
                <a:solidFill>
                  <a:srgbClr val="464132"/>
                </a:solidFill>
                <a:latin typeface="Questrial"/>
                <a:ea typeface="Questrial"/>
                <a:cs typeface="Questrial"/>
                <a:sym typeface="Questrial"/>
              </a:defRPr>
            </a:lvl6pPr>
            <a:lvl7pPr indent="0" lvl="6" marL="0" marR="0" rtl="0" algn="l">
              <a:spcBef>
                <a:spcPts val="0"/>
              </a:spcBef>
              <a:buNone/>
              <a:defRPr sz="1000">
                <a:solidFill>
                  <a:srgbClr val="464132"/>
                </a:solidFill>
                <a:latin typeface="Questrial"/>
                <a:ea typeface="Questrial"/>
                <a:cs typeface="Questrial"/>
                <a:sym typeface="Questrial"/>
              </a:defRPr>
            </a:lvl7pPr>
            <a:lvl8pPr indent="0" lvl="7" marL="0" marR="0" rtl="0" algn="l">
              <a:spcBef>
                <a:spcPts val="0"/>
              </a:spcBef>
              <a:buNone/>
              <a:defRPr sz="1000">
                <a:solidFill>
                  <a:srgbClr val="464132"/>
                </a:solidFill>
                <a:latin typeface="Questrial"/>
                <a:ea typeface="Questrial"/>
                <a:cs typeface="Questrial"/>
                <a:sym typeface="Questrial"/>
              </a:defRPr>
            </a:lvl8pPr>
            <a:lvl9pPr indent="0" lvl="8" marL="0" marR="0" rtl="0" algn="l">
              <a:spcBef>
                <a:spcPts val="0"/>
              </a:spcBef>
              <a:buNone/>
              <a:defRPr sz="1000">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ext med bildtext" type="objTx">
  <p:cSld name="OBJECT_WITH_CAPTION_TEXT">
    <p:spTree>
      <p:nvGrpSpPr>
        <p:cNvPr id="59" name="Shape 59"/>
        <p:cNvGrpSpPr/>
        <p:nvPr/>
      </p:nvGrpSpPr>
      <p:grpSpPr>
        <a:xfrm>
          <a:off x="0" y="0"/>
          <a:ext cx="0" cy="0"/>
          <a:chOff x="0" y="0"/>
          <a:chExt cx="0" cy="0"/>
        </a:xfrm>
      </p:grpSpPr>
      <p:sp>
        <p:nvSpPr>
          <p:cNvPr id="60" name="Google Shape;60;p9"/>
          <p:cNvSpPr txBox="1"/>
          <p:nvPr>
            <p:ph type="title"/>
          </p:nvPr>
        </p:nvSpPr>
        <p:spPr>
          <a:xfrm>
            <a:off x="1024128" y="471509"/>
            <a:ext cx="4389120" cy="1737360"/>
          </a:xfrm>
          <a:prstGeom prst="rect">
            <a:avLst/>
          </a:prstGeom>
          <a:noFill/>
          <a:ln>
            <a:noFill/>
          </a:ln>
        </p:spPr>
        <p:txBody>
          <a:bodyPr anchorCtr="0" anchor="ctr" bIns="45700" lIns="91425" spcFirstLastPara="1" rIns="91425" wrap="square" tIns="45700"/>
          <a:lstStyle>
            <a:lvl1pPr lvl="0" marR="0" rtl="0" algn="l">
              <a:lnSpc>
                <a:spcPct val="80000"/>
              </a:lnSpc>
              <a:spcBef>
                <a:spcPts val="0"/>
              </a:spcBef>
              <a:spcAft>
                <a:spcPts val="0"/>
              </a:spcAft>
              <a:buClr>
                <a:srgbClr val="464132"/>
              </a:buClr>
              <a:buSzPts val="4000"/>
              <a:buFont typeface="Questrial"/>
              <a:buNone/>
              <a:defRPr b="0" i="0" sz="4000" u="none" cap="none" strike="noStrik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1" name="Google Shape;61;p9"/>
          <p:cNvSpPr txBox="1"/>
          <p:nvPr>
            <p:ph idx="1" type="body"/>
          </p:nvPr>
        </p:nvSpPr>
        <p:spPr>
          <a:xfrm>
            <a:off x="5715000" y="822960"/>
            <a:ext cx="5678424" cy="5184648"/>
          </a:xfrm>
          <a:prstGeom prst="rect">
            <a:avLst/>
          </a:prstGeom>
          <a:noFill/>
          <a:ln>
            <a:noFill/>
          </a:ln>
        </p:spPr>
        <p:txBody>
          <a:bodyPr anchorCtr="0" anchor="t" bIns="45700" lIns="45700" spcFirstLastPara="1" rIns="45700" wrap="square" tIns="45700"/>
          <a:lstStyle>
            <a:lvl1pPr indent="-381000" lvl="0" marL="457200" marR="0" rtl="0" algn="l">
              <a:lnSpc>
                <a:spcPct val="90000"/>
              </a:lnSpc>
              <a:spcBef>
                <a:spcPts val="1200"/>
              </a:spcBef>
              <a:spcAft>
                <a:spcPts val="0"/>
              </a:spcAft>
              <a:buClr>
                <a:schemeClr val="accent2"/>
              </a:buClr>
              <a:buSzPts val="2400"/>
              <a:buFont typeface="Questrial"/>
              <a:buChar char=" "/>
              <a:defRPr b="0" i="0" sz="2400" u="none" cap="none" strike="noStrike">
                <a:solidFill>
                  <a:schemeClr val="dk1"/>
                </a:solidFill>
                <a:latin typeface="Questrial"/>
                <a:ea typeface="Questrial"/>
                <a:cs typeface="Questrial"/>
                <a:sym typeface="Questrial"/>
              </a:defRPr>
            </a:lvl1pPr>
            <a:lvl2pPr indent="-355600" lvl="1" marL="914400" marR="0" rtl="0" algn="l">
              <a:lnSpc>
                <a:spcPct val="90000"/>
              </a:lnSpc>
              <a:spcBef>
                <a:spcPts val="200"/>
              </a:spcBef>
              <a:spcAft>
                <a:spcPts val="0"/>
              </a:spcAft>
              <a:buClr>
                <a:schemeClr val="accent2"/>
              </a:buClr>
              <a:buSzPts val="2000"/>
              <a:buFont typeface="Noto Sans Symbols"/>
              <a:buChar char="•"/>
              <a:defRPr b="0" i="0" sz="2000" u="none" cap="none" strike="noStrike">
                <a:solidFill>
                  <a:schemeClr val="dk1"/>
                </a:solidFill>
                <a:latin typeface="Questrial"/>
                <a:ea typeface="Questrial"/>
                <a:cs typeface="Questrial"/>
                <a:sym typeface="Questrial"/>
              </a:defRPr>
            </a:lvl2pPr>
            <a:lvl3pPr indent="-330200" lvl="2" marL="1371600" marR="0" rtl="0" algn="l">
              <a:lnSpc>
                <a:spcPct val="90000"/>
              </a:lnSpc>
              <a:spcBef>
                <a:spcPts val="400"/>
              </a:spcBef>
              <a:spcAft>
                <a:spcPts val="0"/>
              </a:spcAft>
              <a:buClr>
                <a:schemeClr val="accent2"/>
              </a:buClr>
              <a:buSzPts val="1600"/>
              <a:buFont typeface="Noto Sans Symbols"/>
              <a:buChar char="•"/>
              <a:defRPr b="0" i="0" sz="1600" u="none" cap="none" strike="noStrike">
                <a:solidFill>
                  <a:schemeClr val="dk1"/>
                </a:solidFill>
                <a:latin typeface="Questrial"/>
                <a:ea typeface="Questrial"/>
                <a:cs typeface="Questrial"/>
                <a:sym typeface="Questrial"/>
              </a:defRPr>
            </a:lvl3pPr>
            <a:lvl4pPr indent="-330200" lvl="3" marL="1828800" marR="0" rtl="0" algn="l">
              <a:lnSpc>
                <a:spcPct val="90000"/>
              </a:lnSpc>
              <a:spcBef>
                <a:spcPts val="400"/>
              </a:spcBef>
              <a:spcAft>
                <a:spcPts val="0"/>
              </a:spcAft>
              <a:buClr>
                <a:schemeClr val="accent2"/>
              </a:buClr>
              <a:buSzPts val="1600"/>
              <a:buFont typeface="Noto Sans Symbols"/>
              <a:buChar char="•"/>
              <a:defRPr b="0" i="0" sz="1600" u="none" cap="none" strike="noStrike">
                <a:solidFill>
                  <a:schemeClr val="dk1"/>
                </a:solidFill>
                <a:latin typeface="Questrial"/>
                <a:ea typeface="Questrial"/>
                <a:cs typeface="Questrial"/>
                <a:sym typeface="Questrial"/>
              </a:defRPr>
            </a:lvl4pPr>
            <a:lvl5pPr indent="-330200" lvl="4" marL="2286000" marR="0" rtl="0" algn="l">
              <a:lnSpc>
                <a:spcPct val="90000"/>
              </a:lnSpc>
              <a:spcBef>
                <a:spcPts val="400"/>
              </a:spcBef>
              <a:spcAft>
                <a:spcPts val="0"/>
              </a:spcAft>
              <a:buClr>
                <a:schemeClr val="accent2"/>
              </a:buClr>
              <a:buSzPts val="1600"/>
              <a:buFont typeface="Noto Sans Symbols"/>
              <a:buChar char="•"/>
              <a:defRPr b="0" i="0" sz="1600" u="none" cap="none" strike="noStrike">
                <a:solidFill>
                  <a:schemeClr val="dk1"/>
                </a:solidFill>
                <a:latin typeface="Questrial"/>
                <a:ea typeface="Questrial"/>
                <a:cs typeface="Questrial"/>
                <a:sym typeface="Questrial"/>
              </a:defRPr>
            </a:lvl5pPr>
            <a:lvl6pPr indent="-330200" lvl="5" marL="2743200" marR="0" rtl="0" algn="l">
              <a:lnSpc>
                <a:spcPct val="90000"/>
              </a:lnSpc>
              <a:spcBef>
                <a:spcPts val="400"/>
              </a:spcBef>
              <a:spcAft>
                <a:spcPts val="0"/>
              </a:spcAft>
              <a:buClr>
                <a:schemeClr val="accent2"/>
              </a:buClr>
              <a:buSzPts val="1600"/>
              <a:buFont typeface="Noto Sans Symbols"/>
              <a:buChar char="•"/>
              <a:defRPr b="0" i="0" sz="1600" u="none" cap="none" strike="noStrike">
                <a:solidFill>
                  <a:schemeClr val="dk1"/>
                </a:solidFill>
                <a:latin typeface="Questrial"/>
                <a:ea typeface="Questrial"/>
                <a:cs typeface="Questrial"/>
                <a:sym typeface="Questrial"/>
              </a:defRPr>
            </a:lvl6pPr>
            <a:lvl7pPr indent="-330200" lvl="6" marL="3200400" marR="0" rtl="0" algn="l">
              <a:lnSpc>
                <a:spcPct val="90000"/>
              </a:lnSpc>
              <a:spcBef>
                <a:spcPts val="400"/>
              </a:spcBef>
              <a:spcAft>
                <a:spcPts val="0"/>
              </a:spcAft>
              <a:buClr>
                <a:schemeClr val="accent2"/>
              </a:buClr>
              <a:buSzPts val="1600"/>
              <a:buFont typeface="Noto Sans Symbols"/>
              <a:buChar char="•"/>
              <a:defRPr b="0" i="0" sz="1600" u="none" cap="none" strike="noStrike">
                <a:solidFill>
                  <a:schemeClr val="dk1"/>
                </a:solidFill>
                <a:latin typeface="Questrial"/>
                <a:ea typeface="Questrial"/>
                <a:cs typeface="Questrial"/>
                <a:sym typeface="Questrial"/>
              </a:defRPr>
            </a:lvl7pPr>
            <a:lvl8pPr indent="-330200" lvl="7" marL="3657600" marR="0" rtl="0" algn="l">
              <a:lnSpc>
                <a:spcPct val="90000"/>
              </a:lnSpc>
              <a:spcBef>
                <a:spcPts val="400"/>
              </a:spcBef>
              <a:spcAft>
                <a:spcPts val="0"/>
              </a:spcAft>
              <a:buClr>
                <a:schemeClr val="accent2"/>
              </a:buClr>
              <a:buSzPts val="1600"/>
              <a:buFont typeface="Noto Sans Symbols"/>
              <a:buChar char="•"/>
              <a:defRPr b="0" i="0" sz="1600" u="none" cap="none" strike="noStrike">
                <a:solidFill>
                  <a:schemeClr val="dk1"/>
                </a:solidFill>
                <a:latin typeface="Questrial"/>
                <a:ea typeface="Questrial"/>
                <a:cs typeface="Questrial"/>
                <a:sym typeface="Questrial"/>
              </a:defRPr>
            </a:lvl8pPr>
            <a:lvl9pPr indent="-330200" lvl="8" marL="4114800" marR="0" rtl="0" algn="l">
              <a:lnSpc>
                <a:spcPct val="90000"/>
              </a:lnSpc>
              <a:spcBef>
                <a:spcPts val="400"/>
              </a:spcBef>
              <a:spcAft>
                <a:spcPts val="400"/>
              </a:spcAft>
              <a:buClr>
                <a:schemeClr val="accent2"/>
              </a:buClr>
              <a:buSzPts val="1600"/>
              <a:buFont typeface="Noto Sans Symbols"/>
              <a:buChar char="•"/>
              <a:defRPr b="0" i="0" sz="1600" u="none" cap="none" strike="noStrike">
                <a:solidFill>
                  <a:schemeClr val="dk1"/>
                </a:solidFill>
                <a:latin typeface="Questrial"/>
                <a:ea typeface="Questrial"/>
                <a:cs typeface="Questrial"/>
                <a:sym typeface="Questrial"/>
              </a:defRPr>
            </a:lvl9pPr>
          </a:lstStyle>
          <a:p/>
        </p:txBody>
      </p:sp>
      <p:sp>
        <p:nvSpPr>
          <p:cNvPr id="62" name="Google Shape;62;p9"/>
          <p:cNvSpPr txBox="1"/>
          <p:nvPr>
            <p:ph idx="2" type="body"/>
          </p:nvPr>
        </p:nvSpPr>
        <p:spPr>
          <a:xfrm>
            <a:off x="1024128" y="2257506"/>
            <a:ext cx="4389120" cy="3762294"/>
          </a:xfrm>
          <a:prstGeom prst="rect">
            <a:avLst/>
          </a:prstGeom>
          <a:noFill/>
          <a:ln>
            <a:noFill/>
          </a:ln>
        </p:spPr>
        <p:txBody>
          <a:bodyPr anchorCtr="0" anchor="t" bIns="45700" lIns="91425" spcFirstLastPara="1" rIns="91425" wrap="square" tIns="45700"/>
          <a:lstStyle>
            <a:lvl1pPr indent="-228600" lvl="0" marL="457200" marR="0" rtl="0" algn="l">
              <a:lnSpc>
                <a:spcPct val="108000"/>
              </a:lnSpc>
              <a:spcBef>
                <a:spcPts val="600"/>
              </a:spcBef>
              <a:spcAft>
                <a:spcPts val="0"/>
              </a:spcAft>
              <a:buClr>
                <a:schemeClr val="accent2"/>
              </a:buClr>
              <a:buSzPts val="1600"/>
              <a:buFont typeface="Questrial"/>
              <a:buNone/>
              <a:defRPr b="0" i="0" sz="1600" u="none" cap="none" strike="noStrike">
                <a:solidFill>
                  <a:schemeClr val="dk1"/>
                </a:solidFill>
                <a:latin typeface="Questrial"/>
                <a:ea typeface="Questrial"/>
                <a:cs typeface="Questrial"/>
                <a:sym typeface="Questrial"/>
              </a:defRPr>
            </a:lvl1pPr>
            <a:lvl2pPr indent="-228600" lvl="1" marL="914400" marR="0" rtl="0" algn="l">
              <a:lnSpc>
                <a:spcPct val="90000"/>
              </a:lnSpc>
              <a:spcBef>
                <a:spcPts val="200"/>
              </a:spcBef>
              <a:spcAft>
                <a:spcPts val="0"/>
              </a:spcAft>
              <a:buClr>
                <a:schemeClr val="accent2"/>
              </a:buClr>
              <a:buSzPts val="1200"/>
              <a:buFont typeface="Noto Sans Symbols"/>
              <a:buNone/>
              <a:defRPr b="0" i="0" sz="1200" u="none" cap="none" strike="noStrike">
                <a:solidFill>
                  <a:schemeClr val="dk1"/>
                </a:solidFill>
                <a:latin typeface="Questrial"/>
                <a:ea typeface="Questrial"/>
                <a:cs typeface="Questrial"/>
                <a:sym typeface="Questrial"/>
              </a:defRPr>
            </a:lvl2pPr>
            <a:lvl3pPr indent="-228600" lvl="2" marL="1371600" marR="0" rtl="0" algn="l">
              <a:lnSpc>
                <a:spcPct val="90000"/>
              </a:lnSpc>
              <a:spcBef>
                <a:spcPts val="400"/>
              </a:spcBef>
              <a:spcAft>
                <a:spcPts val="0"/>
              </a:spcAft>
              <a:buClr>
                <a:schemeClr val="accent2"/>
              </a:buClr>
              <a:buSzPts val="1000"/>
              <a:buFont typeface="Noto Sans Symbols"/>
              <a:buNone/>
              <a:defRPr b="0" i="0" sz="1000" u="none" cap="none" strike="noStrike">
                <a:solidFill>
                  <a:schemeClr val="dk1"/>
                </a:solidFill>
                <a:latin typeface="Questrial"/>
                <a:ea typeface="Questrial"/>
                <a:cs typeface="Questrial"/>
                <a:sym typeface="Questrial"/>
              </a:defRPr>
            </a:lvl3pPr>
            <a:lvl4pPr indent="-228600" lvl="3" marL="1828800" marR="0" rtl="0" algn="l">
              <a:lnSpc>
                <a:spcPct val="90000"/>
              </a:lnSpc>
              <a:spcBef>
                <a:spcPts val="400"/>
              </a:spcBef>
              <a:spcAft>
                <a:spcPts val="0"/>
              </a:spcAft>
              <a:buClr>
                <a:schemeClr val="accent2"/>
              </a:buClr>
              <a:buSzPts val="900"/>
              <a:buFont typeface="Noto Sans Symbols"/>
              <a:buNone/>
              <a:defRPr b="0" i="0" sz="900" u="none" cap="none" strike="noStrike">
                <a:solidFill>
                  <a:schemeClr val="dk1"/>
                </a:solidFill>
                <a:latin typeface="Questrial"/>
                <a:ea typeface="Questrial"/>
                <a:cs typeface="Questrial"/>
                <a:sym typeface="Questrial"/>
              </a:defRPr>
            </a:lvl4pPr>
            <a:lvl5pPr indent="-228600" lvl="4" marL="2286000" marR="0" rtl="0" algn="l">
              <a:lnSpc>
                <a:spcPct val="90000"/>
              </a:lnSpc>
              <a:spcBef>
                <a:spcPts val="400"/>
              </a:spcBef>
              <a:spcAft>
                <a:spcPts val="0"/>
              </a:spcAft>
              <a:buClr>
                <a:schemeClr val="accent2"/>
              </a:buClr>
              <a:buSzPts val="900"/>
              <a:buFont typeface="Noto Sans Symbols"/>
              <a:buNone/>
              <a:defRPr b="0" i="0" sz="900" u="none" cap="none" strike="noStrike">
                <a:solidFill>
                  <a:schemeClr val="dk1"/>
                </a:solidFill>
                <a:latin typeface="Questrial"/>
                <a:ea typeface="Questrial"/>
                <a:cs typeface="Questrial"/>
                <a:sym typeface="Questrial"/>
              </a:defRPr>
            </a:lvl5pPr>
            <a:lvl6pPr indent="-228600" lvl="5" marL="2743200" marR="0" rtl="0" algn="l">
              <a:lnSpc>
                <a:spcPct val="90000"/>
              </a:lnSpc>
              <a:spcBef>
                <a:spcPts val="400"/>
              </a:spcBef>
              <a:spcAft>
                <a:spcPts val="0"/>
              </a:spcAft>
              <a:buClr>
                <a:schemeClr val="accent2"/>
              </a:buClr>
              <a:buSzPts val="900"/>
              <a:buFont typeface="Noto Sans Symbols"/>
              <a:buNone/>
              <a:defRPr b="0" i="0" sz="900" u="none" cap="none" strike="noStrike">
                <a:solidFill>
                  <a:schemeClr val="dk1"/>
                </a:solidFill>
                <a:latin typeface="Questrial"/>
                <a:ea typeface="Questrial"/>
                <a:cs typeface="Questrial"/>
                <a:sym typeface="Questrial"/>
              </a:defRPr>
            </a:lvl6pPr>
            <a:lvl7pPr indent="-228600" lvl="6" marL="3200400" marR="0" rtl="0" algn="l">
              <a:lnSpc>
                <a:spcPct val="90000"/>
              </a:lnSpc>
              <a:spcBef>
                <a:spcPts val="400"/>
              </a:spcBef>
              <a:spcAft>
                <a:spcPts val="0"/>
              </a:spcAft>
              <a:buClr>
                <a:schemeClr val="accent2"/>
              </a:buClr>
              <a:buSzPts val="900"/>
              <a:buFont typeface="Noto Sans Symbols"/>
              <a:buNone/>
              <a:defRPr b="0" i="0" sz="900" u="none" cap="none" strike="noStrike">
                <a:solidFill>
                  <a:schemeClr val="dk1"/>
                </a:solidFill>
                <a:latin typeface="Questrial"/>
                <a:ea typeface="Questrial"/>
                <a:cs typeface="Questrial"/>
                <a:sym typeface="Questrial"/>
              </a:defRPr>
            </a:lvl7pPr>
            <a:lvl8pPr indent="-228600" lvl="7" marL="3657600" marR="0" rtl="0" algn="l">
              <a:lnSpc>
                <a:spcPct val="90000"/>
              </a:lnSpc>
              <a:spcBef>
                <a:spcPts val="400"/>
              </a:spcBef>
              <a:spcAft>
                <a:spcPts val="0"/>
              </a:spcAft>
              <a:buClr>
                <a:schemeClr val="accent2"/>
              </a:buClr>
              <a:buSzPts val="900"/>
              <a:buFont typeface="Noto Sans Symbols"/>
              <a:buNone/>
              <a:defRPr b="0" i="0" sz="900" u="none" cap="none" strike="noStrike">
                <a:solidFill>
                  <a:schemeClr val="dk1"/>
                </a:solidFill>
                <a:latin typeface="Questrial"/>
                <a:ea typeface="Questrial"/>
                <a:cs typeface="Questrial"/>
                <a:sym typeface="Questrial"/>
              </a:defRPr>
            </a:lvl8pPr>
            <a:lvl9pPr indent="-228600" lvl="8" marL="4114800" marR="0" rtl="0" algn="l">
              <a:lnSpc>
                <a:spcPct val="90000"/>
              </a:lnSpc>
              <a:spcBef>
                <a:spcPts val="400"/>
              </a:spcBef>
              <a:spcAft>
                <a:spcPts val="400"/>
              </a:spcAft>
              <a:buClr>
                <a:schemeClr val="accent2"/>
              </a:buClr>
              <a:buSzPts val="900"/>
              <a:buFont typeface="Noto Sans Symbols"/>
              <a:buNone/>
              <a:defRPr b="0" i="0" sz="900" u="none" cap="none" strike="noStrike">
                <a:solidFill>
                  <a:schemeClr val="dk1"/>
                </a:solidFill>
                <a:latin typeface="Questrial"/>
                <a:ea typeface="Questrial"/>
                <a:cs typeface="Questrial"/>
                <a:sym typeface="Questrial"/>
              </a:defRPr>
            </a:lvl9pPr>
          </a:lstStyle>
          <a:p/>
        </p:txBody>
      </p:sp>
      <p:sp>
        <p:nvSpPr>
          <p:cNvPr id="63" name="Google Shape;63;p9"/>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000">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64" name="Google Shape;64;p9"/>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sz="1000" cap="non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65" name="Google Shape;65;p9"/>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000">
                <a:solidFill>
                  <a:srgbClr val="464132"/>
                </a:solidFill>
                <a:latin typeface="Questrial"/>
                <a:ea typeface="Questrial"/>
                <a:cs typeface="Questrial"/>
                <a:sym typeface="Questrial"/>
              </a:defRPr>
            </a:lvl1pPr>
            <a:lvl2pPr indent="0" lvl="1" marL="0" marR="0" rtl="0" algn="l">
              <a:spcBef>
                <a:spcPts val="0"/>
              </a:spcBef>
              <a:buNone/>
              <a:defRPr sz="1000">
                <a:solidFill>
                  <a:srgbClr val="464132"/>
                </a:solidFill>
                <a:latin typeface="Questrial"/>
                <a:ea typeface="Questrial"/>
                <a:cs typeface="Questrial"/>
                <a:sym typeface="Questrial"/>
              </a:defRPr>
            </a:lvl2pPr>
            <a:lvl3pPr indent="0" lvl="2" marL="0" marR="0" rtl="0" algn="l">
              <a:spcBef>
                <a:spcPts val="0"/>
              </a:spcBef>
              <a:buNone/>
              <a:defRPr sz="1000">
                <a:solidFill>
                  <a:srgbClr val="464132"/>
                </a:solidFill>
                <a:latin typeface="Questrial"/>
                <a:ea typeface="Questrial"/>
                <a:cs typeface="Questrial"/>
                <a:sym typeface="Questrial"/>
              </a:defRPr>
            </a:lvl3pPr>
            <a:lvl4pPr indent="0" lvl="3" marL="0" marR="0" rtl="0" algn="l">
              <a:spcBef>
                <a:spcPts val="0"/>
              </a:spcBef>
              <a:buNone/>
              <a:defRPr sz="1000">
                <a:solidFill>
                  <a:srgbClr val="464132"/>
                </a:solidFill>
                <a:latin typeface="Questrial"/>
                <a:ea typeface="Questrial"/>
                <a:cs typeface="Questrial"/>
                <a:sym typeface="Questrial"/>
              </a:defRPr>
            </a:lvl4pPr>
            <a:lvl5pPr indent="0" lvl="4" marL="0" marR="0" rtl="0" algn="l">
              <a:spcBef>
                <a:spcPts val="0"/>
              </a:spcBef>
              <a:buNone/>
              <a:defRPr sz="1000">
                <a:solidFill>
                  <a:srgbClr val="464132"/>
                </a:solidFill>
                <a:latin typeface="Questrial"/>
                <a:ea typeface="Questrial"/>
                <a:cs typeface="Questrial"/>
                <a:sym typeface="Questrial"/>
              </a:defRPr>
            </a:lvl5pPr>
            <a:lvl6pPr indent="0" lvl="5" marL="0" marR="0" rtl="0" algn="l">
              <a:spcBef>
                <a:spcPts val="0"/>
              </a:spcBef>
              <a:buNone/>
              <a:defRPr sz="1000">
                <a:solidFill>
                  <a:srgbClr val="464132"/>
                </a:solidFill>
                <a:latin typeface="Questrial"/>
                <a:ea typeface="Questrial"/>
                <a:cs typeface="Questrial"/>
                <a:sym typeface="Questrial"/>
              </a:defRPr>
            </a:lvl6pPr>
            <a:lvl7pPr indent="0" lvl="6" marL="0" marR="0" rtl="0" algn="l">
              <a:spcBef>
                <a:spcPts val="0"/>
              </a:spcBef>
              <a:buNone/>
              <a:defRPr sz="1000">
                <a:solidFill>
                  <a:srgbClr val="464132"/>
                </a:solidFill>
                <a:latin typeface="Questrial"/>
                <a:ea typeface="Questrial"/>
                <a:cs typeface="Questrial"/>
                <a:sym typeface="Questrial"/>
              </a:defRPr>
            </a:lvl7pPr>
            <a:lvl8pPr indent="0" lvl="7" marL="0" marR="0" rtl="0" algn="l">
              <a:spcBef>
                <a:spcPts val="0"/>
              </a:spcBef>
              <a:buNone/>
              <a:defRPr sz="1000">
                <a:solidFill>
                  <a:srgbClr val="464132"/>
                </a:solidFill>
                <a:latin typeface="Questrial"/>
                <a:ea typeface="Questrial"/>
                <a:cs typeface="Questrial"/>
                <a:sym typeface="Questrial"/>
              </a:defRPr>
            </a:lvl8pPr>
            <a:lvl9pPr indent="0" lvl="8" marL="0" marR="0" rtl="0" algn="l">
              <a:spcBef>
                <a:spcPts val="0"/>
              </a:spcBef>
              <a:buNone/>
              <a:defRPr sz="1000">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ld med bildtext" showMasterSp="0" type="picTx">
  <p:cSld name="PICTURE_WITH_CAPTION_TEXT">
    <p:spTree>
      <p:nvGrpSpPr>
        <p:cNvPr id="66" name="Shape 66"/>
        <p:cNvGrpSpPr/>
        <p:nvPr/>
      </p:nvGrpSpPr>
      <p:grpSpPr>
        <a:xfrm>
          <a:off x="0" y="0"/>
          <a:ext cx="0" cy="0"/>
          <a:chOff x="0" y="0"/>
          <a:chExt cx="0" cy="0"/>
        </a:xfrm>
      </p:grpSpPr>
      <p:sp>
        <p:nvSpPr>
          <p:cNvPr id="67" name="Google Shape;67;p10"/>
          <p:cNvSpPr txBox="1"/>
          <p:nvPr>
            <p:ph type="title"/>
          </p:nvPr>
        </p:nvSpPr>
        <p:spPr>
          <a:xfrm>
            <a:off x="457200" y="4960138"/>
            <a:ext cx="7772400" cy="1463040"/>
          </a:xfrm>
          <a:prstGeom prst="rect">
            <a:avLst/>
          </a:prstGeom>
          <a:noFill/>
          <a:ln>
            <a:noFill/>
          </a:ln>
        </p:spPr>
        <p:txBody>
          <a:bodyPr anchorCtr="0" anchor="ctr" bIns="45700" lIns="91425" spcFirstLastPara="1" rIns="91425" wrap="square" tIns="45700"/>
          <a:lstStyle>
            <a:lvl1pPr lvl="0" marR="0" rtl="0" algn="r">
              <a:lnSpc>
                <a:spcPct val="80000"/>
              </a:lnSpc>
              <a:spcBef>
                <a:spcPts val="0"/>
              </a:spcBef>
              <a:spcAft>
                <a:spcPts val="0"/>
              </a:spcAft>
              <a:buClr>
                <a:srgbClr val="464132"/>
              </a:buClr>
              <a:buSzPts val="5000"/>
              <a:buFont typeface="Questrial"/>
              <a:buNone/>
              <a:defRPr b="0" i="0" sz="5000" u="none" cap="none" strike="noStrik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8" name="Google Shape;68;p10"/>
          <p:cNvSpPr/>
          <p:nvPr>
            <p:ph idx="2" type="pic"/>
          </p:nvPr>
        </p:nvSpPr>
        <p:spPr>
          <a:xfrm>
            <a:off x="0" y="-1"/>
            <a:ext cx="12188952" cy="4572000"/>
          </a:xfrm>
          <a:prstGeom prst="rect">
            <a:avLst/>
          </a:prstGeom>
          <a:solidFill>
            <a:srgbClr val="C3D7D7"/>
          </a:solidFill>
          <a:ln>
            <a:noFill/>
          </a:ln>
        </p:spPr>
        <p:txBody>
          <a:bodyPr anchorCtr="0" anchor="t" bIns="45700" lIns="457200" spcFirstLastPara="1" rIns="45700" wrap="square" tIns="365750"/>
          <a:lstStyle>
            <a:lvl1pPr lvl="0" marR="0" rtl="0" algn="l">
              <a:lnSpc>
                <a:spcPct val="90000"/>
              </a:lnSpc>
              <a:spcBef>
                <a:spcPts val="1200"/>
              </a:spcBef>
              <a:spcAft>
                <a:spcPts val="0"/>
              </a:spcAft>
              <a:buClr>
                <a:schemeClr val="accent2"/>
              </a:buClr>
              <a:buSzPts val="3200"/>
              <a:buFont typeface="Questrial"/>
              <a:buNone/>
              <a:defRPr b="0" i="0" sz="3200" u="none" cap="none" strike="noStrike">
                <a:solidFill>
                  <a:schemeClr val="dk1"/>
                </a:solidFill>
                <a:latin typeface="Questrial"/>
                <a:ea typeface="Questrial"/>
                <a:cs typeface="Questrial"/>
                <a:sym typeface="Questrial"/>
              </a:defRPr>
            </a:lvl1pPr>
            <a:lvl2pPr lvl="1" marR="0" rtl="0" algn="l">
              <a:lnSpc>
                <a:spcPct val="90000"/>
              </a:lnSpc>
              <a:spcBef>
                <a:spcPts val="200"/>
              </a:spcBef>
              <a:spcAft>
                <a:spcPts val="0"/>
              </a:spcAft>
              <a:buClr>
                <a:schemeClr val="accent2"/>
              </a:buClr>
              <a:buSzPts val="2800"/>
              <a:buFont typeface="Noto Sans Symbols"/>
              <a:buNone/>
              <a:defRPr b="0" i="0" sz="2800" u="none" cap="none" strike="noStrike">
                <a:solidFill>
                  <a:schemeClr val="dk1"/>
                </a:solidFill>
                <a:latin typeface="Questrial"/>
                <a:ea typeface="Questrial"/>
                <a:cs typeface="Questrial"/>
                <a:sym typeface="Questrial"/>
              </a:defRPr>
            </a:lvl2pPr>
            <a:lvl3pPr lvl="2" marR="0" rtl="0" algn="l">
              <a:lnSpc>
                <a:spcPct val="90000"/>
              </a:lnSpc>
              <a:spcBef>
                <a:spcPts val="400"/>
              </a:spcBef>
              <a:spcAft>
                <a:spcPts val="0"/>
              </a:spcAft>
              <a:buClr>
                <a:schemeClr val="accent2"/>
              </a:buClr>
              <a:buSzPts val="2400"/>
              <a:buFont typeface="Noto Sans Symbols"/>
              <a:buNone/>
              <a:defRPr b="0" i="0" sz="2400" u="none" cap="none" strike="noStrike">
                <a:solidFill>
                  <a:schemeClr val="dk1"/>
                </a:solidFill>
                <a:latin typeface="Questrial"/>
                <a:ea typeface="Questrial"/>
                <a:cs typeface="Questrial"/>
                <a:sym typeface="Questrial"/>
              </a:defRPr>
            </a:lvl3pPr>
            <a:lvl4pPr lvl="3" marR="0" rtl="0" algn="l">
              <a:lnSpc>
                <a:spcPct val="90000"/>
              </a:lnSpc>
              <a:spcBef>
                <a:spcPts val="400"/>
              </a:spcBef>
              <a:spcAft>
                <a:spcPts val="0"/>
              </a:spcAft>
              <a:buClr>
                <a:schemeClr val="accent2"/>
              </a:buClr>
              <a:buSzPts val="2000"/>
              <a:buFont typeface="Noto Sans Symbols"/>
              <a:buNone/>
              <a:defRPr b="0" i="0" sz="2000" u="none" cap="none" strike="noStrike">
                <a:solidFill>
                  <a:schemeClr val="dk1"/>
                </a:solidFill>
                <a:latin typeface="Questrial"/>
                <a:ea typeface="Questrial"/>
                <a:cs typeface="Questrial"/>
                <a:sym typeface="Questrial"/>
              </a:defRPr>
            </a:lvl4pPr>
            <a:lvl5pPr lvl="4" marR="0" rtl="0" algn="l">
              <a:lnSpc>
                <a:spcPct val="90000"/>
              </a:lnSpc>
              <a:spcBef>
                <a:spcPts val="400"/>
              </a:spcBef>
              <a:spcAft>
                <a:spcPts val="0"/>
              </a:spcAft>
              <a:buClr>
                <a:schemeClr val="accent2"/>
              </a:buClr>
              <a:buSzPts val="2000"/>
              <a:buFont typeface="Noto Sans Symbols"/>
              <a:buNone/>
              <a:defRPr b="0" i="0" sz="2000" u="none" cap="none" strike="noStrike">
                <a:solidFill>
                  <a:schemeClr val="dk1"/>
                </a:solidFill>
                <a:latin typeface="Questrial"/>
                <a:ea typeface="Questrial"/>
                <a:cs typeface="Questrial"/>
                <a:sym typeface="Questrial"/>
              </a:defRPr>
            </a:lvl5pPr>
            <a:lvl6pPr lvl="5" marR="0" rtl="0" algn="l">
              <a:lnSpc>
                <a:spcPct val="90000"/>
              </a:lnSpc>
              <a:spcBef>
                <a:spcPts val="400"/>
              </a:spcBef>
              <a:spcAft>
                <a:spcPts val="0"/>
              </a:spcAft>
              <a:buClr>
                <a:schemeClr val="accent2"/>
              </a:buClr>
              <a:buSzPts val="2000"/>
              <a:buFont typeface="Noto Sans Symbols"/>
              <a:buNone/>
              <a:defRPr b="0" i="0" sz="2000" u="none" cap="none" strike="noStrike">
                <a:solidFill>
                  <a:schemeClr val="dk1"/>
                </a:solidFill>
                <a:latin typeface="Questrial"/>
                <a:ea typeface="Questrial"/>
                <a:cs typeface="Questrial"/>
                <a:sym typeface="Questrial"/>
              </a:defRPr>
            </a:lvl6pPr>
            <a:lvl7pPr lvl="6" marR="0" rtl="0" algn="l">
              <a:lnSpc>
                <a:spcPct val="90000"/>
              </a:lnSpc>
              <a:spcBef>
                <a:spcPts val="400"/>
              </a:spcBef>
              <a:spcAft>
                <a:spcPts val="0"/>
              </a:spcAft>
              <a:buClr>
                <a:schemeClr val="accent2"/>
              </a:buClr>
              <a:buSzPts val="2000"/>
              <a:buFont typeface="Noto Sans Symbols"/>
              <a:buNone/>
              <a:defRPr b="0" i="0" sz="2000" u="none" cap="none" strike="noStrike">
                <a:solidFill>
                  <a:schemeClr val="dk1"/>
                </a:solidFill>
                <a:latin typeface="Questrial"/>
                <a:ea typeface="Questrial"/>
                <a:cs typeface="Questrial"/>
                <a:sym typeface="Questrial"/>
              </a:defRPr>
            </a:lvl7pPr>
            <a:lvl8pPr lvl="7" marR="0" rtl="0" algn="l">
              <a:lnSpc>
                <a:spcPct val="90000"/>
              </a:lnSpc>
              <a:spcBef>
                <a:spcPts val="400"/>
              </a:spcBef>
              <a:spcAft>
                <a:spcPts val="0"/>
              </a:spcAft>
              <a:buClr>
                <a:schemeClr val="accent2"/>
              </a:buClr>
              <a:buSzPts val="2000"/>
              <a:buFont typeface="Noto Sans Symbols"/>
              <a:buNone/>
              <a:defRPr b="0" i="0" sz="2000" u="none" cap="none" strike="noStrike">
                <a:solidFill>
                  <a:schemeClr val="dk1"/>
                </a:solidFill>
                <a:latin typeface="Questrial"/>
                <a:ea typeface="Questrial"/>
                <a:cs typeface="Questrial"/>
                <a:sym typeface="Questrial"/>
              </a:defRPr>
            </a:lvl8pPr>
            <a:lvl9pPr lvl="8" marR="0" rtl="0" algn="l">
              <a:lnSpc>
                <a:spcPct val="90000"/>
              </a:lnSpc>
              <a:spcBef>
                <a:spcPts val="400"/>
              </a:spcBef>
              <a:spcAft>
                <a:spcPts val="400"/>
              </a:spcAft>
              <a:buClr>
                <a:schemeClr val="accent2"/>
              </a:buClr>
              <a:buSzPts val="2000"/>
              <a:buFont typeface="Noto Sans Symbols"/>
              <a:buNone/>
              <a:defRPr b="0" i="0" sz="2000" u="none" cap="none" strike="noStrike">
                <a:solidFill>
                  <a:schemeClr val="dk1"/>
                </a:solidFill>
                <a:latin typeface="Questrial"/>
                <a:ea typeface="Questrial"/>
                <a:cs typeface="Questrial"/>
                <a:sym typeface="Questrial"/>
              </a:defRPr>
            </a:lvl9pPr>
          </a:lstStyle>
          <a:p/>
        </p:txBody>
      </p:sp>
      <p:sp>
        <p:nvSpPr>
          <p:cNvPr id="69" name="Google Shape;69;p10"/>
          <p:cNvSpPr txBox="1"/>
          <p:nvPr>
            <p:ph idx="1" type="body"/>
          </p:nvPr>
        </p:nvSpPr>
        <p:spPr>
          <a:xfrm>
            <a:off x="8610600" y="4960138"/>
            <a:ext cx="3200400" cy="1463040"/>
          </a:xfrm>
          <a:prstGeom prst="rect">
            <a:avLst/>
          </a:prstGeom>
          <a:noFill/>
          <a:ln>
            <a:noFill/>
          </a:ln>
        </p:spPr>
        <p:txBody>
          <a:bodyPr anchorCtr="0" anchor="ctr" bIns="45700" lIns="91425" spcFirstLastPara="1" rIns="91425" wrap="square" tIns="45700"/>
          <a:lstStyle>
            <a:lvl1pPr indent="-228600" lvl="0" marL="457200" marR="0" rtl="0" algn="l">
              <a:lnSpc>
                <a:spcPct val="100000"/>
              </a:lnSpc>
              <a:spcBef>
                <a:spcPts val="0"/>
              </a:spcBef>
              <a:spcAft>
                <a:spcPts val="0"/>
              </a:spcAft>
              <a:buClr>
                <a:schemeClr val="accent2"/>
              </a:buClr>
              <a:buSzPts val="1800"/>
              <a:buFont typeface="Questrial"/>
              <a:buNone/>
              <a:defRPr b="0" i="0" sz="1800" u="none" cap="none" strike="noStrike">
                <a:solidFill>
                  <a:srgbClr val="464132"/>
                </a:solidFill>
                <a:latin typeface="Questrial"/>
                <a:ea typeface="Questrial"/>
                <a:cs typeface="Questrial"/>
                <a:sym typeface="Questrial"/>
              </a:defRPr>
            </a:lvl1pPr>
            <a:lvl2pPr indent="-228600" lvl="1" marL="914400" marR="0" rtl="0" algn="l">
              <a:lnSpc>
                <a:spcPct val="90000"/>
              </a:lnSpc>
              <a:spcBef>
                <a:spcPts val="200"/>
              </a:spcBef>
              <a:spcAft>
                <a:spcPts val="0"/>
              </a:spcAft>
              <a:buClr>
                <a:schemeClr val="accent2"/>
              </a:buClr>
              <a:buSzPts val="1400"/>
              <a:buFont typeface="Noto Sans Symbols"/>
              <a:buNone/>
              <a:defRPr b="0" i="0" sz="1400" u="none" cap="none" strike="noStrike">
                <a:solidFill>
                  <a:schemeClr val="dk1"/>
                </a:solidFill>
                <a:latin typeface="Questrial"/>
                <a:ea typeface="Questrial"/>
                <a:cs typeface="Questrial"/>
                <a:sym typeface="Questrial"/>
              </a:defRPr>
            </a:lvl2pPr>
            <a:lvl3pPr indent="-228600" lvl="2" marL="1371600" marR="0" rtl="0" algn="l">
              <a:lnSpc>
                <a:spcPct val="90000"/>
              </a:lnSpc>
              <a:spcBef>
                <a:spcPts val="400"/>
              </a:spcBef>
              <a:spcAft>
                <a:spcPts val="0"/>
              </a:spcAft>
              <a:buClr>
                <a:schemeClr val="accent2"/>
              </a:buClr>
              <a:buSzPts val="1200"/>
              <a:buFont typeface="Noto Sans Symbols"/>
              <a:buNone/>
              <a:defRPr b="0" i="0" sz="1200" u="none" cap="none" strike="noStrike">
                <a:solidFill>
                  <a:schemeClr val="dk1"/>
                </a:solidFill>
                <a:latin typeface="Questrial"/>
                <a:ea typeface="Questrial"/>
                <a:cs typeface="Questrial"/>
                <a:sym typeface="Questrial"/>
              </a:defRPr>
            </a:lvl3pPr>
            <a:lvl4pPr indent="-228600" lvl="3" marL="1828800" marR="0" rtl="0" algn="l">
              <a:lnSpc>
                <a:spcPct val="90000"/>
              </a:lnSpc>
              <a:spcBef>
                <a:spcPts val="400"/>
              </a:spcBef>
              <a:spcAft>
                <a:spcPts val="0"/>
              </a:spcAft>
              <a:buClr>
                <a:schemeClr val="accent2"/>
              </a:buClr>
              <a:buSzPts val="1000"/>
              <a:buFont typeface="Noto Sans Symbols"/>
              <a:buNone/>
              <a:defRPr b="0" i="0" sz="1000" u="none" cap="none" strike="noStrike">
                <a:solidFill>
                  <a:schemeClr val="dk1"/>
                </a:solidFill>
                <a:latin typeface="Questrial"/>
                <a:ea typeface="Questrial"/>
                <a:cs typeface="Questrial"/>
                <a:sym typeface="Questrial"/>
              </a:defRPr>
            </a:lvl4pPr>
            <a:lvl5pPr indent="-228600" lvl="4" marL="2286000" marR="0" rtl="0" algn="l">
              <a:lnSpc>
                <a:spcPct val="90000"/>
              </a:lnSpc>
              <a:spcBef>
                <a:spcPts val="400"/>
              </a:spcBef>
              <a:spcAft>
                <a:spcPts val="0"/>
              </a:spcAft>
              <a:buClr>
                <a:schemeClr val="accent2"/>
              </a:buClr>
              <a:buSzPts val="1000"/>
              <a:buFont typeface="Noto Sans Symbols"/>
              <a:buNone/>
              <a:defRPr b="0" i="0" sz="1000" u="none" cap="none" strike="noStrike">
                <a:solidFill>
                  <a:schemeClr val="dk1"/>
                </a:solidFill>
                <a:latin typeface="Questrial"/>
                <a:ea typeface="Questrial"/>
                <a:cs typeface="Questrial"/>
                <a:sym typeface="Questrial"/>
              </a:defRPr>
            </a:lvl5pPr>
            <a:lvl6pPr indent="-228600" lvl="5" marL="2743200" marR="0" rtl="0" algn="l">
              <a:lnSpc>
                <a:spcPct val="90000"/>
              </a:lnSpc>
              <a:spcBef>
                <a:spcPts val="400"/>
              </a:spcBef>
              <a:spcAft>
                <a:spcPts val="0"/>
              </a:spcAft>
              <a:buClr>
                <a:schemeClr val="accent2"/>
              </a:buClr>
              <a:buSzPts val="1000"/>
              <a:buFont typeface="Noto Sans Symbols"/>
              <a:buNone/>
              <a:defRPr b="0" i="0" sz="1000" u="none" cap="none" strike="noStrike">
                <a:solidFill>
                  <a:schemeClr val="dk1"/>
                </a:solidFill>
                <a:latin typeface="Questrial"/>
                <a:ea typeface="Questrial"/>
                <a:cs typeface="Questrial"/>
                <a:sym typeface="Questrial"/>
              </a:defRPr>
            </a:lvl6pPr>
            <a:lvl7pPr indent="-228600" lvl="6" marL="3200400" marR="0" rtl="0" algn="l">
              <a:lnSpc>
                <a:spcPct val="90000"/>
              </a:lnSpc>
              <a:spcBef>
                <a:spcPts val="400"/>
              </a:spcBef>
              <a:spcAft>
                <a:spcPts val="0"/>
              </a:spcAft>
              <a:buClr>
                <a:schemeClr val="accent2"/>
              </a:buClr>
              <a:buSzPts val="1000"/>
              <a:buFont typeface="Noto Sans Symbols"/>
              <a:buNone/>
              <a:defRPr b="0" i="0" sz="1000" u="none" cap="none" strike="noStrike">
                <a:solidFill>
                  <a:schemeClr val="dk1"/>
                </a:solidFill>
                <a:latin typeface="Questrial"/>
                <a:ea typeface="Questrial"/>
                <a:cs typeface="Questrial"/>
                <a:sym typeface="Questrial"/>
              </a:defRPr>
            </a:lvl7pPr>
            <a:lvl8pPr indent="-228600" lvl="7" marL="3657600" marR="0" rtl="0" algn="l">
              <a:lnSpc>
                <a:spcPct val="90000"/>
              </a:lnSpc>
              <a:spcBef>
                <a:spcPts val="400"/>
              </a:spcBef>
              <a:spcAft>
                <a:spcPts val="0"/>
              </a:spcAft>
              <a:buClr>
                <a:schemeClr val="accent2"/>
              </a:buClr>
              <a:buSzPts val="1000"/>
              <a:buFont typeface="Noto Sans Symbols"/>
              <a:buNone/>
              <a:defRPr b="0" i="0" sz="1000" u="none" cap="none" strike="noStrike">
                <a:solidFill>
                  <a:schemeClr val="dk1"/>
                </a:solidFill>
                <a:latin typeface="Questrial"/>
                <a:ea typeface="Questrial"/>
                <a:cs typeface="Questrial"/>
                <a:sym typeface="Questrial"/>
              </a:defRPr>
            </a:lvl8pPr>
            <a:lvl9pPr indent="-228600" lvl="8" marL="4114800" marR="0" rtl="0" algn="l">
              <a:lnSpc>
                <a:spcPct val="90000"/>
              </a:lnSpc>
              <a:spcBef>
                <a:spcPts val="400"/>
              </a:spcBef>
              <a:spcAft>
                <a:spcPts val="400"/>
              </a:spcAft>
              <a:buClr>
                <a:schemeClr val="accent2"/>
              </a:buClr>
              <a:buSzPts val="1000"/>
              <a:buFont typeface="Noto Sans Symbols"/>
              <a:buNone/>
              <a:defRPr b="0" i="0" sz="1000" u="none" cap="none" strike="noStrike">
                <a:solidFill>
                  <a:schemeClr val="dk1"/>
                </a:solidFill>
                <a:latin typeface="Questrial"/>
                <a:ea typeface="Questrial"/>
                <a:cs typeface="Questrial"/>
                <a:sym typeface="Questrial"/>
              </a:defRPr>
            </a:lvl9pPr>
          </a:lstStyle>
          <a:p/>
        </p:txBody>
      </p:sp>
      <p:sp>
        <p:nvSpPr>
          <p:cNvPr id="70" name="Google Shape;70;p10"/>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sz="1000">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71" name="Google Shape;71;p10"/>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sz="1000" cap="non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72" name="Google Shape;72;p10"/>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000">
                <a:solidFill>
                  <a:srgbClr val="464132"/>
                </a:solidFill>
                <a:latin typeface="Questrial"/>
                <a:ea typeface="Questrial"/>
                <a:cs typeface="Questrial"/>
                <a:sym typeface="Questrial"/>
              </a:defRPr>
            </a:lvl1pPr>
            <a:lvl2pPr indent="0" lvl="1" marL="0" marR="0" rtl="0" algn="l">
              <a:spcBef>
                <a:spcPts val="0"/>
              </a:spcBef>
              <a:buNone/>
              <a:defRPr sz="1000">
                <a:solidFill>
                  <a:srgbClr val="464132"/>
                </a:solidFill>
                <a:latin typeface="Questrial"/>
                <a:ea typeface="Questrial"/>
                <a:cs typeface="Questrial"/>
                <a:sym typeface="Questrial"/>
              </a:defRPr>
            </a:lvl2pPr>
            <a:lvl3pPr indent="0" lvl="2" marL="0" marR="0" rtl="0" algn="l">
              <a:spcBef>
                <a:spcPts val="0"/>
              </a:spcBef>
              <a:buNone/>
              <a:defRPr sz="1000">
                <a:solidFill>
                  <a:srgbClr val="464132"/>
                </a:solidFill>
                <a:latin typeface="Questrial"/>
                <a:ea typeface="Questrial"/>
                <a:cs typeface="Questrial"/>
                <a:sym typeface="Questrial"/>
              </a:defRPr>
            </a:lvl3pPr>
            <a:lvl4pPr indent="0" lvl="3" marL="0" marR="0" rtl="0" algn="l">
              <a:spcBef>
                <a:spcPts val="0"/>
              </a:spcBef>
              <a:buNone/>
              <a:defRPr sz="1000">
                <a:solidFill>
                  <a:srgbClr val="464132"/>
                </a:solidFill>
                <a:latin typeface="Questrial"/>
                <a:ea typeface="Questrial"/>
                <a:cs typeface="Questrial"/>
                <a:sym typeface="Questrial"/>
              </a:defRPr>
            </a:lvl4pPr>
            <a:lvl5pPr indent="0" lvl="4" marL="0" marR="0" rtl="0" algn="l">
              <a:spcBef>
                <a:spcPts val="0"/>
              </a:spcBef>
              <a:buNone/>
              <a:defRPr sz="1000">
                <a:solidFill>
                  <a:srgbClr val="464132"/>
                </a:solidFill>
                <a:latin typeface="Questrial"/>
                <a:ea typeface="Questrial"/>
                <a:cs typeface="Questrial"/>
                <a:sym typeface="Questrial"/>
              </a:defRPr>
            </a:lvl5pPr>
            <a:lvl6pPr indent="0" lvl="5" marL="0" marR="0" rtl="0" algn="l">
              <a:spcBef>
                <a:spcPts val="0"/>
              </a:spcBef>
              <a:buNone/>
              <a:defRPr sz="1000">
                <a:solidFill>
                  <a:srgbClr val="464132"/>
                </a:solidFill>
                <a:latin typeface="Questrial"/>
                <a:ea typeface="Questrial"/>
                <a:cs typeface="Questrial"/>
                <a:sym typeface="Questrial"/>
              </a:defRPr>
            </a:lvl6pPr>
            <a:lvl7pPr indent="0" lvl="6" marL="0" marR="0" rtl="0" algn="l">
              <a:spcBef>
                <a:spcPts val="0"/>
              </a:spcBef>
              <a:buNone/>
              <a:defRPr sz="1000">
                <a:solidFill>
                  <a:srgbClr val="464132"/>
                </a:solidFill>
                <a:latin typeface="Questrial"/>
                <a:ea typeface="Questrial"/>
                <a:cs typeface="Questrial"/>
                <a:sym typeface="Questrial"/>
              </a:defRPr>
            </a:lvl7pPr>
            <a:lvl8pPr indent="0" lvl="7" marL="0" marR="0" rtl="0" algn="l">
              <a:spcBef>
                <a:spcPts val="0"/>
              </a:spcBef>
              <a:buNone/>
              <a:defRPr sz="1000">
                <a:solidFill>
                  <a:srgbClr val="464132"/>
                </a:solidFill>
                <a:latin typeface="Questrial"/>
                <a:ea typeface="Questrial"/>
                <a:cs typeface="Questrial"/>
                <a:sym typeface="Questrial"/>
              </a:defRPr>
            </a:lvl8pPr>
            <a:lvl9pPr indent="0" lvl="8" marL="0" marR="0" rtl="0" algn="l">
              <a:spcBef>
                <a:spcPts val="0"/>
              </a:spcBef>
              <a:buNone/>
              <a:defRPr sz="1000">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cxnSp>
        <p:nvCxnSpPr>
          <p:cNvPr id="73" name="Google Shape;73;p10"/>
          <p:cNvCxnSpPr/>
          <p:nvPr/>
        </p:nvCxnSpPr>
        <p:spPr>
          <a:xfrm rot="10800000">
            <a:off x="8386842" y="5264106"/>
            <a:ext cx="0" cy="914400"/>
          </a:xfrm>
          <a:prstGeom prst="straightConnector1">
            <a:avLst/>
          </a:prstGeom>
          <a:noFill/>
          <a:ln cap="flat" cmpd="sng" w="19050">
            <a:solidFill>
              <a:schemeClr val="accent2"/>
            </a:solidFill>
            <a:prstDash val="solid"/>
            <a:round/>
            <a:headEnd len="sm" w="sm" type="none"/>
            <a:tailEnd len="sm" w="sm" type="none"/>
          </a:ln>
        </p:spPr>
      </p:cxn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024128" y="585216"/>
            <a:ext cx="9720072" cy="1499616"/>
          </a:xfrm>
          <a:prstGeom prst="rect">
            <a:avLst/>
          </a:prstGeom>
          <a:noFill/>
          <a:ln>
            <a:noFill/>
          </a:ln>
        </p:spPr>
        <p:txBody>
          <a:bodyPr anchorCtr="0" anchor="ctr" bIns="45700" lIns="91425" spcFirstLastPara="1" rIns="91425" wrap="square" tIns="45700"/>
          <a:lstStyle>
            <a:lvl1pPr lvl="0" marR="0" rtl="0" algn="l">
              <a:lnSpc>
                <a:spcPct val="80000"/>
              </a:lnSpc>
              <a:spcBef>
                <a:spcPts val="0"/>
              </a:spcBef>
              <a:spcAft>
                <a:spcPts val="0"/>
              </a:spcAft>
              <a:buClr>
                <a:srgbClr val="464132"/>
              </a:buClr>
              <a:buSzPts val="5000"/>
              <a:buFont typeface="Questrial"/>
              <a:buNone/>
              <a:defRPr b="0" i="0" sz="5000" u="none" cap="none" strike="noStrike">
                <a:solidFill>
                  <a:srgbClr val="464132"/>
                </a:solidFill>
                <a:latin typeface="Questrial"/>
                <a:ea typeface="Questrial"/>
                <a:cs typeface="Questrial"/>
                <a:sym typeface="Quest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1024128" y="2286000"/>
            <a:ext cx="9720071" cy="4023360"/>
          </a:xfrm>
          <a:prstGeom prst="rect">
            <a:avLst/>
          </a:prstGeom>
          <a:noFill/>
          <a:ln>
            <a:noFill/>
          </a:ln>
        </p:spPr>
        <p:txBody>
          <a:bodyPr anchorCtr="0" anchor="t" bIns="45700" lIns="45700" spcFirstLastPara="1" rIns="45700" wrap="square" tIns="45700"/>
          <a:lstStyle>
            <a:lvl1pPr indent="-368300" lvl="0" marL="457200" marR="0" rtl="0" algn="l">
              <a:lnSpc>
                <a:spcPct val="90000"/>
              </a:lnSpc>
              <a:spcBef>
                <a:spcPts val="1200"/>
              </a:spcBef>
              <a:spcAft>
                <a:spcPts val="0"/>
              </a:spcAft>
              <a:buClr>
                <a:schemeClr val="accent2"/>
              </a:buClr>
              <a:buSzPts val="2200"/>
              <a:buFont typeface="Questrial"/>
              <a:buChar char=" "/>
              <a:defRPr b="0" i="0" sz="2200" u="none" cap="none" strike="noStrike">
                <a:solidFill>
                  <a:schemeClr val="dk1"/>
                </a:solidFill>
                <a:latin typeface="Questrial"/>
                <a:ea typeface="Questrial"/>
                <a:cs typeface="Questrial"/>
                <a:sym typeface="Questrial"/>
              </a:defRPr>
            </a:lvl1pPr>
            <a:lvl2pPr indent="-342900" lvl="1" marL="914400" marR="0" rtl="0" algn="l">
              <a:lnSpc>
                <a:spcPct val="90000"/>
              </a:lnSpc>
              <a:spcBef>
                <a:spcPts val="200"/>
              </a:spcBef>
              <a:spcAft>
                <a:spcPts val="0"/>
              </a:spcAft>
              <a:buClr>
                <a:schemeClr val="accent2"/>
              </a:buClr>
              <a:buSzPts val="1800"/>
              <a:buFont typeface="Noto Sans Symbols"/>
              <a:buChar char="•"/>
              <a:defRPr b="0" i="0" sz="1800" u="none" cap="none" strike="noStrike">
                <a:solidFill>
                  <a:schemeClr val="dk1"/>
                </a:solidFill>
                <a:latin typeface="Questrial"/>
                <a:ea typeface="Questrial"/>
                <a:cs typeface="Questrial"/>
                <a:sym typeface="Questrial"/>
              </a:defRPr>
            </a:lvl2pPr>
            <a:lvl3pPr indent="-317500" lvl="2" marL="1371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3pPr>
            <a:lvl4pPr indent="-317500" lvl="3" marL="18288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4pPr>
            <a:lvl5pPr indent="-317500" lvl="4" marL="22860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5pPr>
            <a:lvl6pPr indent="-317500" lvl="5" marL="27432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6pPr>
            <a:lvl7pPr indent="-317500" lvl="6" marL="32004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7pPr>
            <a:lvl8pPr indent="-317500" lvl="7" marL="3657600" marR="0" rtl="0" algn="l">
              <a:lnSpc>
                <a:spcPct val="90000"/>
              </a:lnSpc>
              <a:spcBef>
                <a:spcPts val="400"/>
              </a:spcBef>
              <a:spcAft>
                <a:spcPts val="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8pPr>
            <a:lvl9pPr indent="-317500" lvl="8" marL="4114800" marR="0" rtl="0" algn="l">
              <a:lnSpc>
                <a:spcPct val="90000"/>
              </a:lnSpc>
              <a:spcBef>
                <a:spcPts val="400"/>
              </a:spcBef>
              <a:spcAft>
                <a:spcPts val="400"/>
              </a:spcAft>
              <a:buClr>
                <a:schemeClr val="accent2"/>
              </a:buClr>
              <a:buSzPts val="1400"/>
              <a:buFont typeface="Noto Sans Symbols"/>
              <a:buChar char="•"/>
              <a:defRPr b="0" i="0" sz="1400" u="none" cap="none" strike="noStrike">
                <a:solidFill>
                  <a:schemeClr val="dk1"/>
                </a:solidFill>
                <a:latin typeface="Questrial"/>
                <a:ea typeface="Questrial"/>
                <a:cs typeface="Questrial"/>
                <a:sym typeface="Questrial"/>
              </a:defRPr>
            </a:lvl9pPr>
          </a:lstStyle>
          <a:p/>
        </p:txBody>
      </p:sp>
      <p:sp>
        <p:nvSpPr>
          <p:cNvPr id="8" name="Google Shape;8;p1"/>
          <p:cNvSpPr txBox="1"/>
          <p:nvPr>
            <p:ph idx="10" type="dt"/>
          </p:nvPr>
        </p:nvSpPr>
        <p:spPr>
          <a:xfrm>
            <a:off x="1024128" y="6470704"/>
            <a:ext cx="2154142" cy="27432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000" u="none" cap="none" strike="noStrik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9" name="Google Shape;9;p1"/>
          <p:cNvSpPr txBox="1"/>
          <p:nvPr>
            <p:ph idx="11" type="ftr"/>
          </p:nvPr>
        </p:nvSpPr>
        <p:spPr>
          <a:xfrm>
            <a:off x="4842932" y="6470704"/>
            <a:ext cx="5901458" cy="274320"/>
          </a:xfrm>
          <a:prstGeom prst="rect">
            <a:avLst/>
          </a:prstGeom>
          <a:noFill/>
          <a:ln>
            <a:noFill/>
          </a:ln>
        </p:spPr>
        <p:txBody>
          <a:bodyPr anchorCtr="0" anchor="ctr" bIns="45700" lIns="91425" spcFirstLastPara="1" rIns="91425" wrap="square" tIns="45700"/>
          <a:lstStyle>
            <a:lvl1pPr lvl="0" marR="0" rtl="0" algn="r">
              <a:spcBef>
                <a:spcPts val="0"/>
              </a:spcBef>
              <a:spcAft>
                <a:spcPts val="0"/>
              </a:spcAft>
              <a:buSzPts val="1400"/>
              <a:buNone/>
              <a:defRPr b="0" i="0" sz="1000" u="none" cap="none" strike="noStrike">
                <a:solidFill>
                  <a:srgbClr val="464132"/>
                </a:solidFill>
                <a:latin typeface="Questrial"/>
                <a:ea typeface="Questrial"/>
                <a:cs typeface="Questrial"/>
                <a:sym typeface="Questrial"/>
              </a:defRPr>
            </a:lvl1pPr>
            <a:lvl2pPr lvl="1"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2pPr>
            <a:lvl3pPr lvl="2"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3pPr>
            <a:lvl4pPr lvl="3"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4pPr>
            <a:lvl5pPr lvl="4"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5pPr>
            <a:lvl6pPr lvl="5"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6pPr>
            <a:lvl7pPr lvl="6"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7pPr>
            <a:lvl8pPr lvl="7"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8pPr>
            <a:lvl9pPr lvl="8" marR="0" rtl="0" algn="l">
              <a:spcBef>
                <a:spcPts val="0"/>
              </a:spcBef>
              <a:spcAft>
                <a:spcPts val="0"/>
              </a:spcAft>
              <a:buSzPts val="1400"/>
              <a:buNone/>
              <a:defRPr b="0" i="0" sz="1800" u="none" cap="none" strike="noStrike">
                <a:solidFill>
                  <a:schemeClr val="dk1"/>
                </a:solidFill>
                <a:latin typeface="Questrial"/>
                <a:ea typeface="Questrial"/>
                <a:cs typeface="Questrial"/>
                <a:sym typeface="Questrial"/>
              </a:defRPr>
            </a:lvl9pPr>
          </a:lstStyle>
          <a:p/>
        </p:txBody>
      </p:sp>
      <p:sp>
        <p:nvSpPr>
          <p:cNvPr id="10" name="Google Shape;10;p1"/>
          <p:cNvSpPr txBox="1"/>
          <p:nvPr>
            <p:ph idx="12" type="sldNum"/>
          </p:nvPr>
        </p:nvSpPr>
        <p:spPr>
          <a:xfrm>
            <a:off x="10837334" y="6470704"/>
            <a:ext cx="973666" cy="274320"/>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0" i="0" sz="1000" u="none" cap="none" strike="noStrike">
                <a:solidFill>
                  <a:srgbClr val="464132"/>
                </a:solidFill>
                <a:latin typeface="Questrial"/>
                <a:ea typeface="Questrial"/>
                <a:cs typeface="Questrial"/>
                <a:sym typeface="Questrial"/>
              </a:defRPr>
            </a:lvl1pPr>
            <a:lvl2pPr indent="0" lvl="1" marL="0" marR="0" rtl="0" algn="l">
              <a:spcBef>
                <a:spcPts val="0"/>
              </a:spcBef>
              <a:buNone/>
              <a:defRPr b="0" i="0" sz="1000" u="none" cap="none" strike="noStrike">
                <a:solidFill>
                  <a:srgbClr val="464132"/>
                </a:solidFill>
                <a:latin typeface="Questrial"/>
                <a:ea typeface="Questrial"/>
                <a:cs typeface="Questrial"/>
                <a:sym typeface="Questrial"/>
              </a:defRPr>
            </a:lvl2pPr>
            <a:lvl3pPr indent="0" lvl="2" marL="0" marR="0" rtl="0" algn="l">
              <a:spcBef>
                <a:spcPts val="0"/>
              </a:spcBef>
              <a:buNone/>
              <a:defRPr b="0" i="0" sz="1000" u="none" cap="none" strike="noStrike">
                <a:solidFill>
                  <a:srgbClr val="464132"/>
                </a:solidFill>
                <a:latin typeface="Questrial"/>
                <a:ea typeface="Questrial"/>
                <a:cs typeface="Questrial"/>
                <a:sym typeface="Questrial"/>
              </a:defRPr>
            </a:lvl3pPr>
            <a:lvl4pPr indent="0" lvl="3" marL="0" marR="0" rtl="0" algn="l">
              <a:spcBef>
                <a:spcPts val="0"/>
              </a:spcBef>
              <a:buNone/>
              <a:defRPr b="0" i="0" sz="1000" u="none" cap="none" strike="noStrike">
                <a:solidFill>
                  <a:srgbClr val="464132"/>
                </a:solidFill>
                <a:latin typeface="Questrial"/>
                <a:ea typeface="Questrial"/>
                <a:cs typeface="Questrial"/>
                <a:sym typeface="Questrial"/>
              </a:defRPr>
            </a:lvl4pPr>
            <a:lvl5pPr indent="0" lvl="4" marL="0" marR="0" rtl="0" algn="l">
              <a:spcBef>
                <a:spcPts val="0"/>
              </a:spcBef>
              <a:buNone/>
              <a:defRPr b="0" i="0" sz="1000" u="none" cap="none" strike="noStrike">
                <a:solidFill>
                  <a:srgbClr val="464132"/>
                </a:solidFill>
                <a:latin typeface="Questrial"/>
                <a:ea typeface="Questrial"/>
                <a:cs typeface="Questrial"/>
                <a:sym typeface="Questrial"/>
              </a:defRPr>
            </a:lvl5pPr>
            <a:lvl6pPr indent="0" lvl="5" marL="0" marR="0" rtl="0" algn="l">
              <a:spcBef>
                <a:spcPts val="0"/>
              </a:spcBef>
              <a:buNone/>
              <a:defRPr b="0" i="0" sz="1000" u="none" cap="none" strike="noStrike">
                <a:solidFill>
                  <a:srgbClr val="464132"/>
                </a:solidFill>
                <a:latin typeface="Questrial"/>
                <a:ea typeface="Questrial"/>
                <a:cs typeface="Questrial"/>
                <a:sym typeface="Questrial"/>
              </a:defRPr>
            </a:lvl6pPr>
            <a:lvl7pPr indent="0" lvl="6" marL="0" marR="0" rtl="0" algn="l">
              <a:spcBef>
                <a:spcPts val="0"/>
              </a:spcBef>
              <a:buNone/>
              <a:defRPr b="0" i="0" sz="1000" u="none" cap="none" strike="noStrike">
                <a:solidFill>
                  <a:srgbClr val="464132"/>
                </a:solidFill>
                <a:latin typeface="Questrial"/>
                <a:ea typeface="Questrial"/>
                <a:cs typeface="Questrial"/>
                <a:sym typeface="Questrial"/>
              </a:defRPr>
            </a:lvl7pPr>
            <a:lvl8pPr indent="0" lvl="7" marL="0" marR="0" rtl="0" algn="l">
              <a:spcBef>
                <a:spcPts val="0"/>
              </a:spcBef>
              <a:buNone/>
              <a:defRPr b="0" i="0" sz="1000" u="none" cap="none" strike="noStrike">
                <a:solidFill>
                  <a:srgbClr val="464132"/>
                </a:solidFill>
                <a:latin typeface="Questrial"/>
                <a:ea typeface="Questrial"/>
                <a:cs typeface="Questrial"/>
                <a:sym typeface="Questrial"/>
              </a:defRPr>
            </a:lvl8pPr>
            <a:lvl9pPr indent="0" lvl="8" marL="0" marR="0" rtl="0" algn="l">
              <a:spcBef>
                <a:spcPts val="0"/>
              </a:spcBef>
              <a:buNone/>
              <a:defRPr b="0" i="0" sz="1000" u="none" cap="none" strike="noStrike">
                <a:solidFill>
                  <a:srgbClr val="464132"/>
                </a:solidFill>
                <a:latin typeface="Questrial"/>
                <a:ea typeface="Questrial"/>
                <a:cs typeface="Questrial"/>
                <a:sym typeface="Questrial"/>
              </a:defRPr>
            </a:lvl9pPr>
          </a:lstStyle>
          <a:p>
            <a:pPr indent="0" lvl="0" marL="0">
              <a:spcBef>
                <a:spcPts val="0"/>
              </a:spcBef>
              <a:spcAft>
                <a:spcPts val="0"/>
              </a:spcAft>
              <a:buNone/>
            </a:pPr>
            <a:fld id="{00000000-1234-1234-1234-123412341234}" type="slidenum">
              <a:rPr lang="en-US"/>
              <a:t>‹#›</a:t>
            </a:fld>
            <a:endParaRPr/>
          </a:p>
        </p:txBody>
      </p:sp>
      <p:cxnSp>
        <p:nvCxnSpPr>
          <p:cNvPr id="11" name="Google Shape;11;p1"/>
          <p:cNvCxnSpPr/>
          <p:nvPr/>
        </p:nvCxnSpPr>
        <p:spPr>
          <a:xfrm rot="10800000">
            <a:off x="762000" y="826324"/>
            <a:ext cx="0" cy="914400"/>
          </a:xfrm>
          <a:prstGeom prst="straightConnector1">
            <a:avLst/>
          </a:prstGeom>
          <a:noFill/>
          <a:ln cap="flat" cmpd="sng" w="19050">
            <a:solidFill>
              <a:schemeClr val="accent2"/>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image" Target="../media/image6.png"/><Relationship Id="rId5"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jp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5.jp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5.jp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jp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Google Shape;91;p13"/>
          <p:cNvSpPr txBox="1"/>
          <p:nvPr>
            <p:ph type="ctrTitle"/>
          </p:nvPr>
        </p:nvSpPr>
        <p:spPr>
          <a:xfrm>
            <a:off x="381000" y="4954805"/>
            <a:ext cx="7772400" cy="1463040"/>
          </a:xfrm>
          <a:prstGeom prst="rect">
            <a:avLst/>
          </a:prstGeom>
          <a:noFill/>
          <a:ln>
            <a:noFill/>
          </a:ln>
        </p:spPr>
        <p:txBody>
          <a:bodyPr anchorCtr="0" anchor="ctr" bIns="45700" lIns="91425" spcFirstLastPara="1" rIns="91425" wrap="square" tIns="45700">
            <a:noAutofit/>
          </a:bodyPr>
          <a:lstStyle/>
          <a:p>
            <a:pPr indent="0" lvl="0" marL="0" marR="0" rtl="0" algn="r">
              <a:lnSpc>
                <a:spcPct val="80000"/>
              </a:lnSpc>
              <a:spcBef>
                <a:spcPts val="0"/>
              </a:spcBef>
              <a:spcAft>
                <a:spcPts val="0"/>
              </a:spcAft>
              <a:buClr>
                <a:srgbClr val="464132"/>
              </a:buClr>
              <a:buSzPts val="6000"/>
              <a:buFont typeface="Questrial"/>
              <a:buNone/>
            </a:pPr>
            <a:r>
              <a:rPr b="0" i="0" lang="en-US" sz="6000" u="none" cap="none" strike="noStrike">
                <a:solidFill>
                  <a:srgbClr val="464132"/>
                </a:solidFill>
                <a:latin typeface="Questrial"/>
                <a:ea typeface="Questrial"/>
                <a:cs typeface="Questrial"/>
                <a:sym typeface="Questrial"/>
              </a:rPr>
              <a:t>LIFE LONG LEARNING</a:t>
            </a:r>
            <a:br>
              <a:rPr b="0" i="0" lang="en-US" sz="6000" u="none" cap="none" strike="noStrike">
                <a:solidFill>
                  <a:srgbClr val="464132"/>
                </a:solidFill>
                <a:latin typeface="Questrial"/>
                <a:ea typeface="Questrial"/>
                <a:cs typeface="Questrial"/>
                <a:sym typeface="Questrial"/>
              </a:rPr>
            </a:br>
            <a:endParaRPr b="0" i="0" sz="6000" u="none" cap="none" strike="noStrike">
              <a:solidFill>
                <a:srgbClr val="464132"/>
              </a:solidFill>
              <a:latin typeface="Questrial"/>
              <a:ea typeface="Questrial"/>
              <a:cs typeface="Questrial"/>
              <a:sym typeface="Questrial"/>
            </a:endParaRPr>
          </a:p>
        </p:txBody>
      </p:sp>
      <p:sp>
        <p:nvSpPr>
          <p:cNvPr id="92" name="Google Shape;92;p13"/>
          <p:cNvSpPr txBox="1"/>
          <p:nvPr>
            <p:ph idx="1" type="subTitle"/>
          </p:nvPr>
        </p:nvSpPr>
        <p:spPr>
          <a:xfrm>
            <a:off x="8610600" y="4960137"/>
            <a:ext cx="3200400" cy="1104997"/>
          </a:xfrm>
          <a:prstGeom prst="rect">
            <a:avLst/>
          </a:prstGeom>
          <a:noFill/>
          <a:ln>
            <a:noFill/>
          </a:ln>
        </p:spPr>
        <p:txBody>
          <a:bodyPr anchorCtr="0" anchor="ctr" bIns="45700" lIns="91425" spcFirstLastPara="1" rIns="91425" wrap="square" tIns="45700">
            <a:noAutofit/>
          </a:bodyPr>
          <a:lstStyle/>
          <a:p>
            <a:pPr indent="0" lvl="0" marL="0" marR="0" rtl="0" algn="l">
              <a:lnSpc>
                <a:spcPct val="80000"/>
              </a:lnSpc>
              <a:spcBef>
                <a:spcPts val="0"/>
              </a:spcBef>
              <a:spcAft>
                <a:spcPts val="0"/>
              </a:spcAft>
              <a:buClr>
                <a:schemeClr val="accent2"/>
              </a:buClr>
              <a:buSzPts val="1125"/>
              <a:buFont typeface="Questrial"/>
              <a:buNone/>
            </a:pPr>
            <a:r>
              <a:rPr b="0" i="0" lang="en-US" sz="1125" u="none" cap="none" strike="noStrike">
                <a:solidFill>
                  <a:srgbClr val="464132"/>
                </a:solidFill>
                <a:latin typeface="Questrial"/>
                <a:ea typeface="Questrial"/>
                <a:cs typeface="Questrial"/>
                <a:sym typeface="Questrial"/>
              </a:rPr>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b="0" i="0" sz="1125" u="none" cap="none" strike="noStrike">
              <a:solidFill>
                <a:srgbClr val="464132"/>
              </a:solidFill>
              <a:latin typeface="Questrial"/>
              <a:ea typeface="Questrial"/>
              <a:cs typeface="Questrial"/>
              <a:sym typeface="Questrial"/>
            </a:endParaRPr>
          </a:p>
        </p:txBody>
      </p:sp>
      <p:pic>
        <p:nvPicPr>
          <p:cNvPr id="93" name="Google Shape;93;p13"/>
          <p:cNvPicPr preferRelativeResize="0"/>
          <p:nvPr/>
        </p:nvPicPr>
        <p:blipFill rotWithShape="1">
          <a:blip r:embed="rId3">
            <a:alphaModFix/>
          </a:blip>
          <a:srcRect b="0" l="0" r="0" t="0"/>
          <a:stretch/>
        </p:blipFill>
        <p:spPr>
          <a:xfrm>
            <a:off x="45334" y="81340"/>
            <a:ext cx="833837" cy="717630"/>
          </a:xfrm>
          <a:prstGeom prst="rect">
            <a:avLst/>
          </a:prstGeom>
          <a:noFill/>
          <a:ln>
            <a:noFill/>
          </a:ln>
        </p:spPr>
      </p:pic>
      <p:pic>
        <p:nvPicPr>
          <p:cNvPr id="94" name="Google Shape;94;p13"/>
          <p:cNvPicPr preferRelativeResize="0"/>
          <p:nvPr/>
        </p:nvPicPr>
        <p:blipFill rotWithShape="1">
          <a:blip r:embed="rId4">
            <a:alphaModFix/>
          </a:blip>
          <a:srcRect b="0" l="0" r="0" t="0"/>
          <a:stretch/>
        </p:blipFill>
        <p:spPr>
          <a:xfrm>
            <a:off x="10423106" y="6155156"/>
            <a:ext cx="1476375" cy="419100"/>
          </a:xfrm>
          <a:prstGeom prst="rect">
            <a:avLst/>
          </a:prstGeom>
          <a:noFill/>
          <a:ln>
            <a:noFill/>
          </a:ln>
        </p:spPr>
      </p:pic>
      <p:pic>
        <p:nvPicPr>
          <p:cNvPr id="95" name="Google Shape;95;p13"/>
          <p:cNvPicPr preferRelativeResize="0"/>
          <p:nvPr/>
        </p:nvPicPr>
        <p:blipFill rotWithShape="1">
          <a:blip r:embed="rId5">
            <a:alphaModFix/>
          </a:blip>
          <a:srcRect b="0" l="0" r="0" t="0"/>
          <a:stretch/>
        </p:blipFill>
        <p:spPr>
          <a:xfrm>
            <a:off x="2889115" y="81340"/>
            <a:ext cx="5612860" cy="439747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9" name="Shape 99"/>
        <p:cNvGrpSpPr/>
        <p:nvPr/>
      </p:nvGrpSpPr>
      <p:grpSpPr>
        <a:xfrm>
          <a:off x="0" y="0"/>
          <a:ext cx="0" cy="0"/>
          <a:chOff x="0" y="0"/>
          <a:chExt cx="0" cy="0"/>
        </a:xfrm>
      </p:grpSpPr>
      <p:sp>
        <p:nvSpPr>
          <p:cNvPr id="100" name="Google Shape;100;p14"/>
          <p:cNvSpPr txBox="1"/>
          <p:nvPr>
            <p:ph type="ctrTitle"/>
          </p:nvPr>
        </p:nvSpPr>
        <p:spPr>
          <a:xfrm>
            <a:off x="381000" y="4954805"/>
            <a:ext cx="7772400" cy="1463040"/>
          </a:xfrm>
          <a:prstGeom prst="rect">
            <a:avLst/>
          </a:prstGeom>
          <a:noFill/>
          <a:ln>
            <a:noFill/>
          </a:ln>
        </p:spPr>
        <p:txBody>
          <a:bodyPr anchorCtr="0" anchor="ctr" bIns="45700" lIns="91425" spcFirstLastPara="1" rIns="91425" wrap="square" tIns="45700">
            <a:noAutofit/>
          </a:bodyPr>
          <a:lstStyle/>
          <a:p>
            <a:pPr indent="0" lvl="0" marL="0" marR="0" rtl="0" algn="r">
              <a:lnSpc>
                <a:spcPct val="80000"/>
              </a:lnSpc>
              <a:spcBef>
                <a:spcPts val="0"/>
              </a:spcBef>
              <a:spcAft>
                <a:spcPts val="0"/>
              </a:spcAft>
              <a:buClr>
                <a:srgbClr val="464132"/>
              </a:buClr>
              <a:buSzPts val="6000"/>
              <a:buFont typeface="Questrial"/>
              <a:buNone/>
            </a:pPr>
            <a:r>
              <a:rPr b="0" i="0" lang="en-US" sz="6000" u="none" cap="none" strike="noStrike">
                <a:solidFill>
                  <a:srgbClr val="464132"/>
                </a:solidFill>
                <a:latin typeface="Questrial"/>
                <a:ea typeface="Questrial"/>
                <a:cs typeface="Questrial"/>
                <a:sym typeface="Questrial"/>
              </a:rPr>
              <a:t>LIFE LONG LEARNING</a:t>
            </a:r>
            <a:br>
              <a:rPr b="0" i="0" lang="en-US" sz="6000" u="none" cap="none" strike="noStrike">
                <a:solidFill>
                  <a:srgbClr val="464132"/>
                </a:solidFill>
                <a:latin typeface="Questrial"/>
                <a:ea typeface="Questrial"/>
                <a:cs typeface="Questrial"/>
                <a:sym typeface="Questrial"/>
              </a:rPr>
            </a:br>
            <a:endParaRPr b="0" i="0" sz="6000" u="none" cap="none" strike="noStrike">
              <a:solidFill>
                <a:srgbClr val="464132"/>
              </a:solidFill>
              <a:latin typeface="Questrial"/>
              <a:ea typeface="Questrial"/>
              <a:cs typeface="Questrial"/>
              <a:sym typeface="Questrial"/>
            </a:endParaRPr>
          </a:p>
        </p:txBody>
      </p:sp>
      <p:sp>
        <p:nvSpPr>
          <p:cNvPr id="101" name="Google Shape;101;p14"/>
          <p:cNvSpPr txBox="1"/>
          <p:nvPr>
            <p:ph idx="1" type="subTitle"/>
          </p:nvPr>
        </p:nvSpPr>
        <p:spPr>
          <a:xfrm>
            <a:off x="8610600" y="4960137"/>
            <a:ext cx="3200400" cy="1104997"/>
          </a:xfrm>
          <a:prstGeom prst="rect">
            <a:avLst/>
          </a:prstGeom>
          <a:noFill/>
          <a:ln>
            <a:noFill/>
          </a:ln>
        </p:spPr>
        <p:txBody>
          <a:bodyPr anchorCtr="0" anchor="ctr" bIns="45700" lIns="91425" spcFirstLastPara="1" rIns="91425" wrap="square" tIns="45700">
            <a:noAutofit/>
          </a:bodyPr>
          <a:lstStyle/>
          <a:p>
            <a:pPr indent="0" lvl="0" marL="0" marR="0" rtl="0" algn="l">
              <a:lnSpc>
                <a:spcPct val="80000"/>
              </a:lnSpc>
              <a:spcBef>
                <a:spcPts val="0"/>
              </a:spcBef>
              <a:spcAft>
                <a:spcPts val="0"/>
              </a:spcAft>
              <a:buClr>
                <a:schemeClr val="accent2"/>
              </a:buClr>
              <a:buSzPts val="1125"/>
              <a:buFont typeface="Questrial"/>
              <a:buNone/>
            </a:pPr>
            <a:r>
              <a:rPr b="0" i="0" lang="en-US" sz="1125" u="none" cap="none" strike="noStrike">
                <a:solidFill>
                  <a:srgbClr val="464132"/>
                </a:solidFill>
                <a:latin typeface="Questrial"/>
                <a:ea typeface="Questrial"/>
                <a:cs typeface="Questrial"/>
                <a:sym typeface="Questrial"/>
              </a:rPr>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b="0" i="0" sz="1125" u="none" cap="none" strike="noStrike">
              <a:solidFill>
                <a:srgbClr val="464132"/>
              </a:solidFill>
              <a:latin typeface="Questrial"/>
              <a:ea typeface="Questrial"/>
              <a:cs typeface="Questrial"/>
              <a:sym typeface="Questrial"/>
            </a:endParaRPr>
          </a:p>
        </p:txBody>
      </p:sp>
      <p:pic>
        <p:nvPicPr>
          <p:cNvPr id="102" name="Google Shape;102;p14"/>
          <p:cNvPicPr preferRelativeResize="0"/>
          <p:nvPr/>
        </p:nvPicPr>
        <p:blipFill rotWithShape="1">
          <a:blip r:embed="rId3">
            <a:alphaModFix/>
          </a:blip>
          <a:srcRect b="0" l="0" r="0" t="0"/>
          <a:stretch/>
        </p:blipFill>
        <p:spPr>
          <a:xfrm>
            <a:off x="45334" y="81340"/>
            <a:ext cx="833837" cy="717630"/>
          </a:xfrm>
          <a:prstGeom prst="rect">
            <a:avLst/>
          </a:prstGeom>
          <a:noFill/>
          <a:ln>
            <a:noFill/>
          </a:ln>
        </p:spPr>
      </p:pic>
      <p:pic>
        <p:nvPicPr>
          <p:cNvPr id="103" name="Google Shape;103;p14"/>
          <p:cNvPicPr preferRelativeResize="0"/>
          <p:nvPr/>
        </p:nvPicPr>
        <p:blipFill rotWithShape="1">
          <a:blip r:embed="rId4">
            <a:alphaModFix/>
          </a:blip>
          <a:srcRect b="0" l="0" r="0" t="0"/>
          <a:stretch/>
        </p:blipFill>
        <p:spPr>
          <a:xfrm>
            <a:off x="10423106" y="6155156"/>
            <a:ext cx="1476375" cy="419100"/>
          </a:xfrm>
          <a:prstGeom prst="rect">
            <a:avLst/>
          </a:prstGeom>
          <a:noFill/>
          <a:ln>
            <a:noFill/>
          </a:ln>
        </p:spPr>
      </p:pic>
      <p:sp>
        <p:nvSpPr>
          <p:cNvPr id="104" name="Google Shape;104;p14"/>
          <p:cNvSpPr/>
          <p:nvPr/>
        </p:nvSpPr>
        <p:spPr>
          <a:xfrm>
            <a:off x="3048000" y="335846"/>
            <a:ext cx="6096000" cy="397031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800" u="none" cap="none" strike="noStrike">
                <a:solidFill>
                  <a:srgbClr val="000000"/>
                </a:solidFill>
                <a:latin typeface="Calibri"/>
                <a:ea typeface="Calibri"/>
                <a:cs typeface="Calibri"/>
                <a:sym typeface="Calibri"/>
              </a:rPr>
              <a:t>How can lifelong learning be structured?</a:t>
            </a:r>
            <a:endParaRPr/>
          </a:p>
          <a:p>
            <a:pPr indent="0" lvl="0" marL="0" marR="0" rtl="0" algn="l">
              <a:spcBef>
                <a:spcPts val="0"/>
              </a:spcBef>
              <a:spcAft>
                <a:spcPts val="0"/>
              </a:spcAft>
              <a:buNone/>
            </a:pPr>
            <a:r>
              <a:t/>
            </a:r>
            <a:endParaRPr b="1" i="0" sz="2800" u="none" cap="none" strike="noStrike">
              <a:solidFill>
                <a:srgbClr val="000000"/>
              </a:solidFill>
              <a:latin typeface="Calibri"/>
              <a:ea typeface="Calibri"/>
              <a:cs typeface="Calibri"/>
              <a:sym typeface="Calibri"/>
            </a:endParaRPr>
          </a:p>
          <a:p>
            <a:pPr indent="0" lvl="0" marL="0" marR="0" rtl="0" algn="l">
              <a:spcBef>
                <a:spcPts val="0"/>
              </a:spcBef>
              <a:spcAft>
                <a:spcPts val="0"/>
              </a:spcAft>
              <a:buNone/>
            </a:pPr>
            <a:r>
              <a:rPr b="0" i="0" lang="en-US" sz="2800" u="none" cap="none" strike="noStrike">
                <a:solidFill>
                  <a:srgbClr val="000000"/>
                </a:solidFill>
                <a:latin typeface="Calibri"/>
                <a:ea typeface="Calibri"/>
                <a:cs typeface="Calibri"/>
                <a:sym typeface="Calibri"/>
              </a:rPr>
              <a:t>Step 1</a:t>
            </a:r>
            <a:endParaRPr/>
          </a:p>
          <a:p>
            <a:pPr indent="0" lvl="0" marL="0" marR="0" rtl="0" algn="l">
              <a:spcBef>
                <a:spcPts val="0"/>
              </a:spcBef>
              <a:spcAft>
                <a:spcPts val="0"/>
              </a:spcAft>
              <a:buNone/>
            </a:pPr>
            <a:r>
              <a:t/>
            </a:r>
            <a:endParaRPr b="0" i="0" sz="2800" u="none" cap="none" strike="noStrike">
              <a:solidFill>
                <a:srgbClr val="000000"/>
              </a:solidFill>
              <a:latin typeface="Calibri"/>
              <a:ea typeface="Calibri"/>
              <a:cs typeface="Calibri"/>
              <a:sym typeface="Calibri"/>
            </a:endParaRPr>
          </a:p>
          <a:p>
            <a:pPr indent="0" lvl="0" marL="0" marR="0" rtl="0" algn="l">
              <a:spcBef>
                <a:spcPts val="0"/>
              </a:spcBef>
              <a:spcAft>
                <a:spcPts val="0"/>
              </a:spcAft>
              <a:buNone/>
            </a:pPr>
            <a:r>
              <a:rPr b="0" i="0" lang="en-US" sz="2800" u="none" cap="none" strike="noStrike">
                <a:solidFill>
                  <a:srgbClr val="000000"/>
                </a:solidFill>
                <a:latin typeface="Calibri"/>
                <a:ea typeface="Calibri"/>
                <a:cs typeface="Calibri"/>
                <a:sym typeface="Calibri"/>
              </a:rPr>
              <a:t>Define and structure the path you want to travel and goals you want to achieve.</a:t>
            </a:r>
            <a:endParaRPr b="0" i="0" sz="2800" u="none" cap="none" strike="noStrike">
              <a:solidFill>
                <a:schemeClr val="dk1"/>
              </a:solidFill>
              <a:latin typeface="Questrial"/>
              <a:ea typeface="Questrial"/>
              <a:cs typeface="Questrial"/>
              <a:sym typeface="Questrial"/>
            </a:endParaRPr>
          </a:p>
          <a:p>
            <a:pPr indent="0" lvl="0" marL="0" marR="0" rtl="0" algn="l">
              <a:spcBef>
                <a:spcPts val="0"/>
              </a:spcBef>
              <a:spcAft>
                <a:spcPts val="0"/>
              </a:spcAft>
              <a:buNone/>
            </a:pPr>
            <a:br>
              <a:rPr b="0" i="0" lang="en-US" sz="2800" u="none" cap="none" strike="noStrike">
                <a:solidFill>
                  <a:schemeClr val="dk1"/>
                </a:solidFill>
                <a:latin typeface="Questrial"/>
                <a:ea typeface="Questrial"/>
                <a:cs typeface="Questrial"/>
                <a:sym typeface="Questrial"/>
              </a:rPr>
            </a:br>
            <a:endParaRPr sz="2800">
              <a:solidFill>
                <a:schemeClr val="dk1"/>
              </a:solidFill>
              <a:latin typeface="Questrial"/>
              <a:ea typeface="Questrial"/>
              <a:cs typeface="Questrial"/>
              <a:sym typeface="Quest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Google Shape;109;p15"/>
          <p:cNvSpPr txBox="1"/>
          <p:nvPr>
            <p:ph type="title"/>
          </p:nvPr>
        </p:nvSpPr>
        <p:spPr>
          <a:xfrm>
            <a:off x="1024128" y="585216"/>
            <a:ext cx="9720072" cy="1499616"/>
          </a:xfrm>
          <a:prstGeom prst="rect">
            <a:avLst/>
          </a:prstGeom>
          <a:noFill/>
          <a:ln>
            <a:noFill/>
          </a:ln>
        </p:spPr>
        <p:txBody>
          <a:bodyPr anchorCtr="0" anchor="ctr" bIns="45700" lIns="91425" spcFirstLastPara="1" rIns="91425" wrap="square" tIns="45700">
            <a:noAutofit/>
          </a:bodyPr>
          <a:lstStyle/>
          <a:p>
            <a:pPr indent="0" lvl="0" marL="0" marR="0" rtl="0" algn="l">
              <a:lnSpc>
                <a:spcPct val="80000"/>
              </a:lnSpc>
              <a:spcBef>
                <a:spcPts val="0"/>
              </a:spcBef>
              <a:spcAft>
                <a:spcPts val="0"/>
              </a:spcAft>
              <a:buClr>
                <a:srgbClr val="464132"/>
              </a:buClr>
              <a:buSzPts val="5000"/>
              <a:buFont typeface="Questrial"/>
              <a:buNone/>
            </a:pPr>
            <a:r>
              <a:t/>
            </a:r>
            <a:endParaRPr b="0" i="0" sz="5000" u="none" cap="none" strike="noStrike">
              <a:solidFill>
                <a:srgbClr val="464132"/>
              </a:solidFill>
              <a:latin typeface="Questrial"/>
              <a:ea typeface="Questrial"/>
              <a:cs typeface="Questrial"/>
              <a:sym typeface="Questrial"/>
            </a:endParaRPr>
          </a:p>
        </p:txBody>
      </p:sp>
      <p:pic>
        <p:nvPicPr>
          <p:cNvPr id="110" name="Google Shape;110;p15"/>
          <p:cNvPicPr preferRelativeResize="0"/>
          <p:nvPr>
            <p:ph idx="1" type="body"/>
          </p:nvPr>
        </p:nvPicPr>
        <p:blipFill rotWithShape="1">
          <a:blip r:embed="rId3">
            <a:alphaModFix/>
          </a:blip>
          <a:srcRect b="0" l="0" r="0" t="0"/>
          <a:stretch/>
        </p:blipFill>
        <p:spPr>
          <a:xfrm>
            <a:off x="1024128" y="758757"/>
            <a:ext cx="9407283" cy="564437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4" name="Shape 114"/>
        <p:cNvGrpSpPr/>
        <p:nvPr/>
      </p:nvGrpSpPr>
      <p:grpSpPr>
        <a:xfrm>
          <a:off x="0" y="0"/>
          <a:ext cx="0" cy="0"/>
          <a:chOff x="0" y="0"/>
          <a:chExt cx="0" cy="0"/>
        </a:xfrm>
      </p:grpSpPr>
      <p:sp>
        <p:nvSpPr>
          <p:cNvPr id="115" name="Google Shape;115;p16"/>
          <p:cNvSpPr txBox="1"/>
          <p:nvPr>
            <p:ph type="ctrTitle"/>
          </p:nvPr>
        </p:nvSpPr>
        <p:spPr>
          <a:xfrm>
            <a:off x="381000" y="4954805"/>
            <a:ext cx="7772400" cy="1463040"/>
          </a:xfrm>
          <a:prstGeom prst="rect">
            <a:avLst/>
          </a:prstGeom>
          <a:noFill/>
          <a:ln>
            <a:noFill/>
          </a:ln>
        </p:spPr>
        <p:txBody>
          <a:bodyPr anchorCtr="0" anchor="ctr" bIns="45700" lIns="91425" spcFirstLastPara="1" rIns="91425" wrap="square" tIns="45700">
            <a:noAutofit/>
          </a:bodyPr>
          <a:lstStyle/>
          <a:p>
            <a:pPr indent="0" lvl="0" marL="0" marR="0" rtl="0" algn="r">
              <a:lnSpc>
                <a:spcPct val="80000"/>
              </a:lnSpc>
              <a:spcBef>
                <a:spcPts val="0"/>
              </a:spcBef>
              <a:spcAft>
                <a:spcPts val="0"/>
              </a:spcAft>
              <a:buClr>
                <a:srgbClr val="464132"/>
              </a:buClr>
              <a:buSzPts val="6000"/>
              <a:buFont typeface="Questrial"/>
              <a:buNone/>
            </a:pPr>
            <a:r>
              <a:rPr b="0" i="0" lang="en-US" sz="6000" u="none" cap="none" strike="noStrike">
                <a:solidFill>
                  <a:srgbClr val="464132"/>
                </a:solidFill>
                <a:latin typeface="Questrial"/>
                <a:ea typeface="Questrial"/>
                <a:cs typeface="Questrial"/>
                <a:sym typeface="Questrial"/>
              </a:rPr>
              <a:t>LIFE LONG LEARNING</a:t>
            </a:r>
            <a:br>
              <a:rPr b="0" i="0" lang="en-US" sz="6000" u="none" cap="none" strike="noStrike">
                <a:solidFill>
                  <a:srgbClr val="464132"/>
                </a:solidFill>
                <a:latin typeface="Questrial"/>
                <a:ea typeface="Questrial"/>
                <a:cs typeface="Questrial"/>
                <a:sym typeface="Questrial"/>
              </a:rPr>
            </a:br>
            <a:endParaRPr b="0" i="0" sz="6000" u="none" cap="none" strike="noStrike">
              <a:solidFill>
                <a:srgbClr val="464132"/>
              </a:solidFill>
              <a:latin typeface="Questrial"/>
              <a:ea typeface="Questrial"/>
              <a:cs typeface="Questrial"/>
              <a:sym typeface="Questrial"/>
            </a:endParaRPr>
          </a:p>
        </p:txBody>
      </p:sp>
      <p:sp>
        <p:nvSpPr>
          <p:cNvPr id="116" name="Google Shape;116;p16"/>
          <p:cNvSpPr txBox="1"/>
          <p:nvPr>
            <p:ph idx="1" type="subTitle"/>
          </p:nvPr>
        </p:nvSpPr>
        <p:spPr>
          <a:xfrm>
            <a:off x="8610600" y="4960137"/>
            <a:ext cx="3200400" cy="1104997"/>
          </a:xfrm>
          <a:prstGeom prst="rect">
            <a:avLst/>
          </a:prstGeom>
          <a:noFill/>
          <a:ln>
            <a:noFill/>
          </a:ln>
        </p:spPr>
        <p:txBody>
          <a:bodyPr anchorCtr="0" anchor="ctr" bIns="45700" lIns="91425" spcFirstLastPara="1" rIns="91425" wrap="square" tIns="45700">
            <a:noAutofit/>
          </a:bodyPr>
          <a:lstStyle/>
          <a:p>
            <a:pPr indent="0" lvl="0" marL="0" marR="0" rtl="0" algn="l">
              <a:lnSpc>
                <a:spcPct val="80000"/>
              </a:lnSpc>
              <a:spcBef>
                <a:spcPts val="0"/>
              </a:spcBef>
              <a:spcAft>
                <a:spcPts val="0"/>
              </a:spcAft>
              <a:buClr>
                <a:schemeClr val="accent2"/>
              </a:buClr>
              <a:buSzPts val="1125"/>
              <a:buFont typeface="Questrial"/>
              <a:buNone/>
            </a:pPr>
            <a:r>
              <a:rPr b="0" i="0" lang="en-US" sz="1125" u="none" cap="none" strike="noStrike">
                <a:solidFill>
                  <a:srgbClr val="464132"/>
                </a:solidFill>
                <a:latin typeface="Questrial"/>
                <a:ea typeface="Questrial"/>
                <a:cs typeface="Questrial"/>
                <a:sym typeface="Questrial"/>
              </a:rPr>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b="0" i="0" sz="1125" u="none" cap="none" strike="noStrike">
              <a:solidFill>
                <a:srgbClr val="464132"/>
              </a:solidFill>
              <a:latin typeface="Questrial"/>
              <a:ea typeface="Questrial"/>
              <a:cs typeface="Questrial"/>
              <a:sym typeface="Questrial"/>
            </a:endParaRPr>
          </a:p>
        </p:txBody>
      </p:sp>
      <p:pic>
        <p:nvPicPr>
          <p:cNvPr id="117" name="Google Shape;117;p16"/>
          <p:cNvPicPr preferRelativeResize="0"/>
          <p:nvPr/>
        </p:nvPicPr>
        <p:blipFill rotWithShape="1">
          <a:blip r:embed="rId3">
            <a:alphaModFix/>
          </a:blip>
          <a:srcRect b="0" l="0" r="0" t="0"/>
          <a:stretch/>
        </p:blipFill>
        <p:spPr>
          <a:xfrm>
            <a:off x="45334" y="81340"/>
            <a:ext cx="833837" cy="717630"/>
          </a:xfrm>
          <a:prstGeom prst="rect">
            <a:avLst/>
          </a:prstGeom>
          <a:noFill/>
          <a:ln>
            <a:noFill/>
          </a:ln>
        </p:spPr>
      </p:pic>
      <p:pic>
        <p:nvPicPr>
          <p:cNvPr id="118" name="Google Shape;118;p16"/>
          <p:cNvPicPr preferRelativeResize="0"/>
          <p:nvPr/>
        </p:nvPicPr>
        <p:blipFill rotWithShape="1">
          <a:blip r:embed="rId4">
            <a:alphaModFix/>
          </a:blip>
          <a:srcRect b="0" l="0" r="0" t="0"/>
          <a:stretch/>
        </p:blipFill>
        <p:spPr>
          <a:xfrm>
            <a:off x="10423106" y="6155156"/>
            <a:ext cx="1476375" cy="419100"/>
          </a:xfrm>
          <a:prstGeom prst="rect">
            <a:avLst/>
          </a:prstGeom>
          <a:noFill/>
          <a:ln>
            <a:noFill/>
          </a:ln>
        </p:spPr>
      </p:pic>
      <p:sp>
        <p:nvSpPr>
          <p:cNvPr id="119" name="Google Shape;119;p16"/>
          <p:cNvSpPr/>
          <p:nvPr/>
        </p:nvSpPr>
        <p:spPr>
          <a:xfrm>
            <a:off x="2854569" y="505123"/>
            <a:ext cx="6096000" cy="36009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00000"/>
                </a:solidFill>
                <a:latin typeface="Calibri"/>
                <a:ea typeface="Calibri"/>
                <a:cs typeface="Calibri"/>
                <a:sym typeface="Calibri"/>
              </a:rPr>
              <a:t>How to enrol into CVET?</a:t>
            </a:r>
            <a:endParaRPr/>
          </a:p>
          <a:p>
            <a:pPr indent="0" lvl="0" marL="0" marR="0" rtl="0" algn="l">
              <a:spcBef>
                <a:spcPts val="0"/>
              </a:spcBef>
              <a:spcAft>
                <a:spcPts val="0"/>
              </a:spcAft>
              <a:buNone/>
            </a:pPr>
            <a:r>
              <a:t/>
            </a:r>
            <a:endParaRPr b="1" sz="2800">
              <a:solidFill>
                <a:srgbClr val="000000"/>
              </a:solidFill>
              <a:latin typeface="Calibri"/>
              <a:ea typeface="Calibri"/>
              <a:cs typeface="Calibri"/>
              <a:sym typeface="Calibri"/>
            </a:endParaRPr>
          </a:p>
          <a:p>
            <a:pPr indent="0" lvl="0" marL="0" marR="0" rtl="0" algn="l">
              <a:spcBef>
                <a:spcPts val="0"/>
              </a:spcBef>
              <a:spcAft>
                <a:spcPts val="0"/>
              </a:spcAft>
              <a:buNone/>
            </a:pPr>
            <a:r>
              <a:rPr lang="en-US" sz="2800">
                <a:solidFill>
                  <a:srgbClr val="000000"/>
                </a:solidFill>
                <a:latin typeface="Calibri"/>
                <a:ea typeface="Calibri"/>
                <a:cs typeface="Calibri"/>
                <a:sym typeface="Calibri"/>
              </a:rPr>
              <a:t>Step 2</a:t>
            </a:r>
            <a:endParaRPr/>
          </a:p>
          <a:p>
            <a:pPr indent="0" lvl="0" marL="0" marR="0" rtl="0" algn="l">
              <a:spcBef>
                <a:spcPts val="0"/>
              </a:spcBef>
              <a:spcAft>
                <a:spcPts val="0"/>
              </a:spcAft>
              <a:buNone/>
            </a:pPr>
            <a:r>
              <a:rPr lang="en-US" sz="2800">
                <a:solidFill>
                  <a:srgbClr val="000000"/>
                </a:solidFill>
                <a:latin typeface="Calibri"/>
                <a:ea typeface="Calibri"/>
                <a:cs typeface="Calibri"/>
                <a:sym typeface="Calibri"/>
              </a:rPr>
              <a:t> </a:t>
            </a:r>
            <a:endParaRPr/>
          </a:p>
          <a:p>
            <a:pPr indent="0" lvl="0" marL="0" marR="0" rtl="0" algn="l">
              <a:spcBef>
                <a:spcPts val="0"/>
              </a:spcBef>
              <a:spcAft>
                <a:spcPts val="0"/>
              </a:spcAft>
              <a:buNone/>
            </a:pPr>
            <a:r>
              <a:rPr lang="en-US" sz="2800">
                <a:solidFill>
                  <a:srgbClr val="000000"/>
                </a:solidFill>
                <a:latin typeface="Calibri"/>
                <a:ea typeface="Calibri"/>
                <a:cs typeface="Calibri"/>
                <a:sym typeface="Calibri"/>
              </a:rPr>
              <a:t>Find  the information required and steps to be taken in order to enroll into courses that are useful for professional development</a:t>
            </a:r>
            <a:r>
              <a:rPr lang="en-US" sz="3200">
                <a:solidFill>
                  <a:srgbClr val="000000"/>
                </a:solidFill>
                <a:latin typeface="Calibri"/>
                <a:ea typeface="Calibri"/>
                <a:cs typeface="Calibri"/>
                <a:sym typeface="Calibri"/>
              </a:rPr>
              <a:t>. </a:t>
            </a:r>
            <a:endParaRPr sz="3200">
              <a:solidFill>
                <a:schemeClr val="dk1"/>
              </a:solidFill>
              <a:latin typeface="Questrial"/>
              <a:ea typeface="Questrial"/>
              <a:cs typeface="Questrial"/>
              <a:sym typeface="Quest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3" name="Shape 123"/>
        <p:cNvGrpSpPr/>
        <p:nvPr/>
      </p:nvGrpSpPr>
      <p:grpSpPr>
        <a:xfrm>
          <a:off x="0" y="0"/>
          <a:ext cx="0" cy="0"/>
          <a:chOff x="0" y="0"/>
          <a:chExt cx="0" cy="0"/>
        </a:xfrm>
      </p:grpSpPr>
      <p:pic>
        <p:nvPicPr>
          <p:cNvPr id="124" name="Google Shape;124;p17"/>
          <p:cNvPicPr preferRelativeResize="0"/>
          <p:nvPr/>
        </p:nvPicPr>
        <p:blipFill rotWithShape="1">
          <a:blip r:embed="rId3">
            <a:alphaModFix/>
          </a:blip>
          <a:srcRect b="0" l="0" r="0" t="0"/>
          <a:stretch/>
        </p:blipFill>
        <p:spPr>
          <a:xfrm>
            <a:off x="1219200" y="990600"/>
            <a:ext cx="9753600" cy="4876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p18"/>
          <p:cNvSpPr txBox="1"/>
          <p:nvPr>
            <p:ph type="ctrTitle"/>
          </p:nvPr>
        </p:nvSpPr>
        <p:spPr>
          <a:xfrm>
            <a:off x="381000" y="4954805"/>
            <a:ext cx="7772400" cy="1463040"/>
          </a:xfrm>
          <a:prstGeom prst="rect">
            <a:avLst/>
          </a:prstGeom>
          <a:noFill/>
          <a:ln>
            <a:noFill/>
          </a:ln>
        </p:spPr>
        <p:txBody>
          <a:bodyPr anchorCtr="0" anchor="ctr" bIns="45700" lIns="91425" spcFirstLastPara="1" rIns="91425" wrap="square" tIns="45700">
            <a:noAutofit/>
          </a:bodyPr>
          <a:lstStyle/>
          <a:p>
            <a:pPr indent="0" lvl="0" marL="0" marR="0" rtl="0" algn="r">
              <a:lnSpc>
                <a:spcPct val="80000"/>
              </a:lnSpc>
              <a:spcBef>
                <a:spcPts val="0"/>
              </a:spcBef>
              <a:spcAft>
                <a:spcPts val="0"/>
              </a:spcAft>
              <a:buClr>
                <a:srgbClr val="464132"/>
              </a:buClr>
              <a:buSzPts val="6000"/>
              <a:buFont typeface="Questrial"/>
              <a:buNone/>
            </a:pPr>
            <a:r>
              <a:rPr b="0" i="0" lang="en-US" sz="6000" u="none" cap="none" strike="noStrike">
                <a:solidFill>
                  <a:srgbClr val="464132"/>
                </a:solidFill>
                <a:latin typeface="Questrial"/>
                <a:ea typeface="Questrial"/>
                <a:cs typeface="Questrial"/>
                <a:sym typeface="Questrial"/>
              </a:rPr>
              <a:t>LIFE LONG LEARNING</a:t>
            </a:r>
            <a:br>
              <a:rPr b="0" i="0" lang="en-US" sz="6000" u="none" cap="none" strike="noStrike">
                <a:solidFill>
                  <a:srgbClr val="464132"/>
                </a:solidFill>
                <a:latin typeface="Questrial"/>
                <a:ea typeface="Questrial"/>
                <a:cs typeface="Questrial"/>
                <a:sym typeface="Questrial"/>
              </a:rPr>
            </a:br>
            <a:endParaRPr b="0" i="0" sz="6000" u="none" cap="none" strike="noStrike">
              <a:solidFill>
                <a:srgbClr val="464132"/>
              </a:solidFill>
              <a:latin typeface="Questrial"/>
              <a:ea typeface="Questrial"/>
              <a:cs typeface="Questrial"/>
              <a:sym typeface="Questrial"/>
            </a:endParaRPr>
          </a:p>
        </p:txBody>
      </p:sp>
      <p:sp>
        <p:nvSpPr>
          <p:cNvPr id="130" name="Google Shape;130;p18"/>
          <p:cNvSpPr txBox="1"/>
          <p:nvPr>
            <p:ph idx="1" type="subTitle"/>
          </p:nvPr>
        </p:nvSpPr>
        <p:spPr>
          <a:xfrm>
            <a:off x="8610600" y="4960137"/>
            <a:ext cx="3200400" cy="1104997"/>
          </a:xfrm>
          <a:prstGeom prst="rect">
            <a:avLst/>
          </a:prstGeom>
          <a:noFill/>
          <a:ln>
            <a:noFill/>
          </a:ln>
        </p:spPr>
        <p:txBody>
          <a:bodyPr anchorCtr="0" anchor="ctr" bIns="45700" lIns="91425" spcFirstLastPara="1" rIns="91425" wrap="square" tIns="45700">
            <a:noAutofit/>
          </a:bodyPr>
          <a:lstStyle/>
          <a:p>
            <a:pPr indent="0" lvl="0" marL="0" marR="0" rtl="0" algn="l">
              <a:lnSpc>
                <a:spcPct val="80000"/>
              </a:lnSpc>
              <a:spcBef>
                <a:spcPts val="0"/>
              </a:spcBef>
              <a:spcAft>
                <a:spcPts val="0"/>
              </a:spcAft>
              <a:buClr>
                <a:schemeClr val="accent2"/>
              </a:buClr>
              <a:buSzPts val="1125"/>
              <a:buFont typeface="Questrial"/>
              <a:buNone/>
            </a:pPr>
            <a:r>
              <a:rPr b="0" i="0" lang="en-US" sz="1125" u="none" cap="none" strike="noStrike">
                <a:solidFill>
                  <a:srgbClr val="464132"/>
                </a:solidFill>
                <a:latin typeface="Questrial"/>
                <a:ea typeface="Questrial"/>
                <a:cs typeface="Questrial"/>
                <a:sym typeface="Questrial"/>
              </a:rPr>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b="0" i="0" sz="1125" u="none" cap="none" strike="noStrike">
              <a:solidFill>
                <a:srgbClr val="464132"/>
              </a:solidFill>
              <a:latin typeface="Questrial"/>
              <a:ea typeface="Questrial"/>
              <a:cs typeface="Questrial"/>
              <a:sym typeface="Questrial"/>
            </a:endParaRPr>
          </a:p>
        </p:txBody>
      </p:sp>
      <p:pic>
        <p:nvPicPr>
          <p:cNvPr id="131" name="Google Shape;131;p18"/>
          <p:cNvPicPr preferRelativeResize="0"/>
          <p:nvPr/>
        </p:nvPicPr>
        <p:blipFill rotWithShape="1">
          <a:blip r:embed="rId3">
            <a:alphaModFix/>
          </a:blip>
          <a:srcRect b="0" l="0" r="0" t="0"/>
          <a:stretch/>
        </p:blipFill>
        <p:spPr>
          <a:xfrm>
            <a:off x="45334" y="81340"/>
            <a:ext cx="833837" cy="717630"/>
          </a:xfrm>
          <a:prstGeom prst="rect">
            <a:avLst/>
          </a:prstGeom>
          <a:noFill/>
          <a:ln>
            <a:noFill/>
          </a:ln>
        </p:spPr>
      </p:pic>
      <p:pic>
        <p:nvPicPr>
          <p:cNvPr id="132" name="Google Shape;132;p18"/>
          <p:cNvPicPr preferRelativeResize="0"/>
          <p:nvPr/>
        </p:nvPicPr>
        <p:blipFill rotWithShape="1">
          <a:blip r:embed="rId4">
            <a:alphaModFix/>
          </a:blip>
          <a:srcRect b="0" l="0" r="0" t="0"/>
          <a:stretch/>
        </p:blipFill>
        <p:spPr>
          <a:xfrm>
            <a:off x="10423106" y="6155156"/>
            <a:ext cx="1476375" cy="419100"/>
          </a:xfrm>
          <a:prstGeom prst="rect">
            <a:avLst/>
          </a:prstGeom>
          <a:noFill/>
          <a:ln>
            <a:noFill/>
          </a:ln>
        </p:spPr>
      </p:pic>
      <p:sp>
        <p:nvSpPr>
          <p:cNvPr id="133" name="Google Shape;133;p18"/>
          <p:cNvSpPr/>
          <p:nvPr/>
        </p:nvSpPr>
        <p:spPr>
          <a:xfrm>
            <a:off x="3171093" y="289679"/>
            <a:ext cx="6096000" cy="501675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00000"/>
                </a:solidFill>
                <a:latin typeface="Calibri"/>
                <a:ea typeface="Calibri"/>
                <a:cs typeface="Calibri"/>
                <a:sym typeface="Calibri"/>
              </a:rPr>
              <a:t>How to get your qualifications  recognised?</a:t>
            </a:r>
            <a:endParaRPr/>
          </a:p>
          <a:p>
            <a:pPr indent="0" lvl="0" marL="0" marR="0" rtl="0" algn="l">
              <a:spcBef>
                <a:spcPts val="0"/>
              </a:spcBef>
              <a:spcAft>
                <a:spcPts val="0"/>
              </a:spcAft>
              <a:buNone/>
            </a:pPr>
            <a:r>
              <a:rPr lang="en-US" sz="2800">
                <a:solidFill>
                  <a:srgbClr val="000000"/>
                </a:solidFill>
                <a:latin typeface="Calibri"/>
                <a:ea typeface="Calibri"/>
                <a:cs typeface="Calibri"/>
                <a:sym typeface="Calibri"/>
              </a:rPr>
              <a:t>Step 3</a:t>
            </a:r>
            <a:endParaRPr/>
          </a:p>
          <a:p>
            <a:pPr indent="0" lvl="0" marL="0" marR="0" rtl="0" algn="l">
              <a:spcBef>
                <a:spcPts val="0"/>
              </a:spcBef>
              <a:spcAft>
                <a:spcPts val="0"/>
              </a:spcAft>
              <a:buNone/>
            </a:pPr>
            <a:r>
              <a:t/>
            </a:r>
            <a:endParaRPr sz="2800">
              <a:solidFill>
                <a:srgbClr val="000000"/>
              </a:solidFill>
              <a:latin typeface="Calibri"/>
              <a:ea typeface="Calibri"/>
              <a:cs typeface="Calibri"/>
              <a:sym typeface="Calibri"/>
            </a:endParaRPr>
          </a:p>
          <a:p>
            <a:pPr indent="0" lvl="0" marL="0" marR="0" rtl="0" algn="l">
              <a:spcBef>
                <a:spcPts val="0"/>
              </a:spcBef>
              <a:spcAft>
                <a:spcPts val="0"/>
              </a:spcAft>
              <a:buNone/>
            </a:pPr>
            <a:r>
              <a:rPr lang="en-US" sz="2800">
                <a:solidFill>
                  <a:srgbClr val="000000"/>
                </a:solidFill>
                <a:latin typeface="Calibri"/>
                <a:ea typeface="Calibri"/>
                <a:cs typeface="Calibri"/>
                <a:sym typeface="Calibri"/>
              </a:rPr>
              <a:t>Another important aspect is to know how qualification taken abroad can be recognised in the new country. This step helps to prepare for continuing education and entering the labour market</a:t>
            </a:r>
            <a:r>
              <a:rPr lang="en-US" sz="3200">
                <a:solidFill>
                  <a:srgbClr val="000000"/>
                </a:solidFill>
                <a:latin typeface="Calibri"/>
                <a:ea typeface="Calibri"/>
                <a:cs typeface="Calibri"/>
                <a:sym typeface="Calibri"/>
              </a:rPr>
              <a:t>.</a:t>
            </a:r>
            <a:endParaRPr sz="3200">
              <a:solidFill>
                <a:schemeClr val="dk1"/>
              </a:solidFill>
              <a:latin typeface="Questrial"/>
              <a:ea typeface="Questrial"/>
              <a:cs typeface="Questrial"/>
              <a:sym typeface="Questrial"/>
            </a:endParaRPr>
          </a:p>
          <a:p>
            <a:pPr indent="0" lvl="0" marL="0" marR="0" rtl="0" algn="l">
              <a:spcBef>
                <a:spcPts val="0"/>
              </a:spcBef>
              <a:spcAft>
                <a:spcPts val="0"/>
              </a:spcAft>
              <a:buNone/>
            </a:pPr>
            <a:br>
              <a:rPr lang="en-US" sz="1800">
                <a:solidFill>
                  <a:schemeClr val="dk1"/>
                </a:solidFill>
                <a:latin typeface="Questrial"/>
                <a:ea typeface="Questrial"/>
                <a:cs typeface="Questrial"/>
                <a:sym typeface="Questrial"/>
              </a:rPr>
            </a:br>
            <a:endParaRPr sz="1800">
              <a:solidFill>
                <a:schemeClr val="dk1"/>
              </a:solidFill>
              <a:latin typeface="Questrial"/>
              <a:ea typeface="Questrial"/>
              <a:cs typeface="Questrial"/>
              <a:sym typeface="Quest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pic>
        <p:nvPicPr>
          <p:cNvPr id="138" name="Google Shape;138;p19"/>
          <p:cNvPicPr preferRelativeResize="0"/>
          <p:nvPr/>
        </p:nvPicPr>
        <p:blipFill rotWithShape="1">
          <a:blip r:embed="rId3">
            <a:alphaModFix/>
          </a:blip>
          <a:srcRect b="0" l="0" r="0" t="0"/>
          <a:stretch/>
        </p:blipFill>
        <p:spPr>
          <a:xfrm>
            <a:off x="1233487" y="666750"/>
            <a:ext cx="9725025" cy="55245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Google Shape;143;p20"/>
          <p:cNvSpPr txBox="1"/>
          <p:nvPr>
            <p:ph type="ctrTitle"/>
          </p:nvPr>
        </p:nvSpPr>
        <p:spPr>
          <a:xfrm>
            <a:off x="381000" y="4954805"/>
            <a:ext cx="7772400" cy="1463040"/>
          </a:xfrm>
          <a:prstGeom prst="rect">
            <a:avLst/>
          </a:prstGeom>
          <a:noFill/>
          <a:ln>
            <a:noFill/>
          </a:ln>
        </p:spPr>
        <p:txBody>
          <a:bodyPr anchorCtr="0" anchor="ctr" bIns="45700" lIns="91425" spcFirstLastPara="1" rIns="91425" wrap="square" tIns="45700">
            <a:noAutofit/>
          </a:bodyPr>
          <a:lstStyle/>
          <a:p>
            <a:pPr indent="0" lvl="0" marL="0" marR="0" rtl="0" algn="r">
              <a:lnSpc>
                <a:spcPct val="80000"/>
              </a:lnSpc>
              <a:spcBef>
                <a:spcPts val="0"/>
              </a:spcBef>
              <a:spcAft>
                <a:spcPts val="0"/>
              </a:spcAft>
              <a:buClr>
                <a:srgbClr val="464132"/>
              </a:buClr>
              <a:buSzPts val="6000"/>
              <a:buFont typeface="Questrial"/>
              <a:buNone/>
            </a:pPr>
            <a:r>
              <a:rPr b="0" i="0" lang="en-US" sz="6000" u="none" cap="none" strike="noStrike">
                <a:solidFill>
                  <a:srgbClr val="464132"/>
                </a:solidFill>
                <a:latin typeface="Questrial"/>
                <a:ea typeface="Questrial"/>
                <a:cs typeface="Questrial"/>
                <a:sym typeface="Questrial"/>
              </a:rPr>
              <a:t>LIFE LONG LEARNING</a:t>
            </a:r>
            <a:br>
              <a:rPr b="0" i="0" lang="en-US" sz="6000" u="none" cap="none" strike="noStrike">
                <a:solidFill>
                  <a:srgbClr val="464132"/>
                </a:solidFill>
                <a:latin typeface="Questrial"/>
                <a:ea typeface="Questrial"/>
                <a:cs typeface="Questrial"/>
                <a:sym typeface="Questrial"/>
              </a:rPr>
            </a:br>
            <a:endParaRPr b="0" i="0" sz="6000" u="none" cap="none" strike="noStrike">
              <a:solidFill>
                <a:srgbClr val="464132"/>
              </a:solidFill>
              <a:latin typeface="Questrial"/>
              <a:ea typeface="Questrial"/>
              <a:cs typeface="Questrial"/>
              <a:sym typeface="Questrial"/>
            </a:endParaRPr>
          </a:p>
        </p:txBody>
      </p:sp>
      <p:sp>
        <p:nvSpPr>
          <p:cNvPr id="144" name="Google Shape;144;p20"/>
          <p:cNvSpPr txBox="1"/>
          <p:nvPr>
            <p:ph idx="1" type="subTitle"/>
          </p:nvPr>
        </p:nvSpPr>
        <p:spPr>
          <a:xfrm>
            <a:off x="8610600" y="4960137"/>
            <a:ext cx="3200400" cy="1104997"/>
          </a:xfrm>
          <a:prstGeom prst="rect">
            <a:avLst/>
          </a:prstGeom>
          <a:noFill/>
          <a:ln>
            <a:noFill/>
          </a:ln>
        </p:spPr>
        <p:txBody>
          <a:bodyPr anchorCtr="0" anchor="ctr" bIns="45700" lIns="91425" spcFirstLastPara="1" rIns="91425" wrap="square" tIns="45700">
            <a:noAutofit/>
          </a:bodyPr>
          <a:lstStyle/>
          <a:p>
            <a:pPr indent="0" lvl="0" marL="0" marR="0" rtl="0" algn="l">
              <a:lnSpc>
                <a:spcPct val="80000"/>
              </a:lnSpc>
              <a:spcBef>
                <a:spcPts val="0"/>
              </a:spcBef>
              <a:spcAft>
                <a:spcPts val="0"/>
              </a:spcAft>
              <a:buClr>
                <a:schemeClr val="accent2"/>
              </a:buClr>
              <a:buSzPts val="1125"/>
              <a:buFont typeface="Questrial"/>
              <a:buNone/>
            </a:pPr>
            <a:r>
              <a:rPr b="0" i="0" lang="en-US" sz="1125" u="none" cap="none" strike="noStrike">
                <a:solidFill>
                  <a:srgbClr val="464132"/>
                </a:solidFill>
                <a:latin typeface="Questrial"/>
                <a:ea typeface="Questrial"/>
                <a:cs typeface="Questrial"/>
                <a:sym typeface="Questrial"/>
              </a:rPr>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b="0" i="0" sz="1125" u="none" cap="none" strike="noStrike">
              <a:solidFill>
                <a:srgbClr val="464132"/>
              </a:solidFill>
              <a:latin typeface="Questrial"/>
              <a:ea typeface="Questrial"/>
              <a:cs typeface="Questrial"/>
              <a:sym typeface="Questrial"/>
            </a:endParaRPr>
          </a:p>
        </p:txBody>
      </p:sp>
      <p:pic>
        <p:nvPicPr>
          <p:cNvPr id="145" name="Google Shape;145;p20"/>
          <p:cNvPicPr preferRelativeResize="0"/>
          <p:nvPr/>
        </p:nvPicPr>
        <p:blipFill rotWithShape="1">
          <a:blip r:embed="rId3">
            <a:alphaModFix/>
          </a:blip>
          <a:srcRect b="0" l="0" r="0" t="0"/>
          <a:stretch/>
        </p:blipFill>
        <p:spPr>
          <a:xfrm>
            <a:off x="45334" y="81340"/>
            <a:ext cx="833837" cy="717630"/>
          </a:xfrm>
          <a:prstGeom prst="rect">
            <a:avLst/>
          </a:prstGeom>
          <a:noFill/>
          <a:ln>
            <a:noFill/>
          </a:ln>
        </p:spPr>
      </p:pic>
      <p:pic>
        <p:nvPicPr>
          <p:cNvPr id="146" name="Google Shape;146;p20"/>
          <p:cNvPicPr preferRelativeResize="0"/>
          <p:nvPr/>
        </p:nvPicPr>
        <p:blipFill rotWithShape="1">
          <a:blip r:embed="rId4">
            <a:alphaModFix/>
          </a:blip>
          <a:srcRect b="0" l="0" r="0" t="0"/>
          <a:stretch/>
        </p:blipFill>
        <p:spPr>
          <a:xfrm>
            <a:off x="10423106" y="6155156"/>
            <a:ext cx="1476375" cy="419100"/>
          </a:xfrm>
          <a:prstGeom prst="rect">
            <a:avLst/>
          </a:prstGeom>
          <a:noFill/>
          <a:ln>
            <a:noFill/>
          </a:ln>
        </p:spPr>
      </p:pic>
      <p:sp>
        <p:nvSpPr>
          <p:cNvPr id="147" name="Google Shape;147;p20"/>
          <p:cNvSpPr/>
          <p:nvPr/>
        </p:nvSpPr>
        <p:spPr>
          <a:xfrm>
            <a:off x="2828193" y="440155"/>
            <a:ext cx="6096000" cy="397031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00000"/>
                </a:solidFill>
                <a:latin typeface="Calibri"/>
                <a:ea typeface="Calibri"/>
                <a:cs typeface="Calibri"/>
                <a:sym typeface="Calibri"/>
              </a:rPr>
              <a:t>Finding information?</a:t>
            </a:r>
            <a:endParaRPr/>
          </a:p>
          <a:p>
            <a:pPr indent="0" lvl="0" marL="0" marR="0" rtl="0" algn="l">
              <a:spcBef>
                <a:spcPts val="0"/>
              </a:spcBef>
              <a:spcAft>
                <a:spcPts val="0"/>
              </a:spcAft>
              <a:buNone/>
            </a:pPr>
            <a:r>
              <a:t/>
            </a:r>
            <a:endParaRPr b="1" sz="2800">
              <a:solidFill>
                <a:srgbClr val="000000"/>
              </a:solidFill>
              <a:latin typeface="Calibri"/>
              <a:ea typeface="Calibri"/>
              <a:cs typeface="Calibri"/>
              <a:sym typeface="Calibri"/>
            </a:endParaRPr>
          </a:p>
          <a:p>
            <a:pPr indent="0" lvl="0" marL="0" marR="0" rtl="0" algn="l">
              <a:spcBef>
                <a:spcPts val="0"/>
              </a:spcBef>
              <a:spcAft>
                <a:spcPts val="0"/>
              </a:spcAft>
              <a:buNone/>
            </a:pPr>
            <a:r>
              <a:rPr lang="en-US" sz="2800">
                <a:solidFill>
                  <a:srgbClr val="000000"/>
                </a:solidFill>
                <a:latin typeface="Calibri"/>
                <a:ea typeface="Calibri"/>
                <a:cs typeface="Calibri"/>
                <a:sym typeface="Calibri"/>
              </a:rPr>
              <a:t>Step 4</a:t>
            </a:r>
            <a:endParaRPr/>
          </a:p>
          <a:p>
            <a:pPr indent="0" lvl="0" marL="0" marR="0" rtl="0" algn="l">
              <a:spcBef>
                <a:spcPts val="0"/>
              </a:spcBef>
              <a:spcAft>
                <a:spcPts val="0"/>
              </a:spcAft>
              <a:buNone/>
            </a:pPr>
            <a:r>
              <a:t/>
            </a:r>
            <a:endParaRPr sz="2800">
              <a:solidFill>
                <a:srgbClr val="000000"/>
              </a:solidFill>
              <a:latin typeface="Calibri"/>
              <a:ea typeface="Calibri"/>
              <a:cs typeface="Calibri"/>
              <a:sym typeface="Calibri"/>
            </a:endParaRPr>
          </a:p>
          <a:p>
            <a:pPr indent="0" lvl="0" marL="0" marR="0" rtl="0" algn="l">
              <a:spcBef>
                <a:spcPts val="0"/>
              </a:spcBef>
              <a:spcAft>
                <a:spcPts val="0"/>
              </a:spcAft>
              <a:buNone/>
            </a:pPr>
            <a:r>
              <a:rPr lang="en-US" sz="2800">
                <a:solidFill>
                  <a:srgbClr val="000000"/>
                </a:solidFill>
                <a:latin typeface="Calibri"/>
                <a:ea typeface="Calibri"/>
                <a:cs typeface="Calibri"/>
                <a:sym typeface="Calibri"/>
              </a:rPr>
              <a:t>How to create an overview of existing sources and institutions that support professional development with education, funding in your chosen branch</a:t>
            </a:r>
            <a:endParaRPr sz="2800">
              <a:solidFill>
                <a:schemeClr val="dk1"/>
              </a:solidFill>
              <a:latin typeface="Questrial"/>
              <a:ea typeface="Questrial"/>
              <a:cs typeface="Questrial"/>
              <a:sym typeface="Quest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pic>
        <p:nvPicPr>
          <p:cNvPr id="152" name="Google Shape;152;p21"/>
          <p:cNvPicPr preferRelativeResize="0"/>
          <p:nvPr/>
        </p:nvPicPr>
        <p:blipFill rotWithShape="1">
          <a:blip r:embed="rId3">
            <a:alphaModFix/>
          </a:blip>
          <a:srcRect b="0" l="0" r="0" t="0"/>
          <a:stretch/>
        </p:blipFill>
        <p:spPr>
          <a:xfrm>
            <a:off x="2033080" y="846307"/>
            <a:ext cx="7461115" cy="545721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