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E5D1C14-5643-4C7B-AC02-41DE12526669}">
  <a:tblStyle styleId="{EE5D1C14-5643-4C7B-AC02-41DE12526669}" styleName="Table_0">
    <a:wholeTbl>
      <a:tcTxStyle b="off" i="off">
        <a:font>
          <a:latin typeface="Tw Cen MT"/>
          <a:ea typeface="Tw Cen MT"/>
          <a:cs typeface="Tw Cen MT"/>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7F6EA"/>
          </a:solidFill>
        </a:fill>
      </a:tcStyle>
    </a:wholeTbl>
    <a:band1H>
      <a:tcTxStyle/>
      <a:tcStyle>
        <a:fill>
          <a:solidFill>
            <a:srgbClr val="EEECD3"/>
          </a:solidFill>
        </a:fill>
      </a:tcStyle>
    </a:band1H>
    <a:band2H>
      <a:tcTxStyle/>
    </a:band2H>
    <a:band1V>
      <a:tcTxStyle/>
      <a:tcStyle>
        <a:fill>
          <a:solidFill>
            <a:srgbClr val="EEECD3"/>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7F6EA"/>
          </a:solidFill>
        </a:fill>
      </a:tcStyle>
    </a:lastRow>
    <a:seCell>
      <a:tcTxStyle/>
    </a:seCell>
    <a:swCell>
      <a:tcTxStyle/>
    </a:swCell>
    <a:firstRow>
      <a:tcTxStyle b="on" i="off"/>
      <a:tcStyle>
        <a:fill>
          <a:solidFill>
            <a:srgbClr val="F7F6EA"/>
          </a:solidFill>
        </a:fill>
      </a:tcStyle>
    </a:firstRow>
    <a:neCell>
      <a:tcTxStyle/>
    </a:neCell>
    <a:nwCell>
      <a:tcTxStyle/>
    </a:nwCell>
  </a:tblStyle>
  <a:tblStyle styleId="{D5860D65-2EBF-42D0-8AE4-359916BC7186}" styleName="Table_1">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0EC"/>
          </a:solidFill>
        </a:fill>
      </a:tcStyle>
    </a:wholeTbl>
    <a:band1H>
      <a:tcTxStyle/>
      <a:tcStyle>
        <a:fill>
          <a:solidFill>
            <a:srgbClr val="E1E0D6"/>
          </a:solidFill>
        </a:fill>
      </a:tcStyle>
    </a:band1H>
    <a:band2H>
      <a:tcTxStyle/>
    </a:band2H>
    <a:band1V>
      <a:tcTxStyle/>
      <a:tcStyle>
        <a:fill>
          <a:solidFill>
            <a:srgbClr val="E1E0D6"/>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295B092-68DE-44A9-932C-D54BC8A917ED}" styleName="Table_2">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4F4"/>
          </a:solidFill>
        </a:fill>
      </a:tcStyle>
    </a:wholeTbl>
    <a:band1H>
      <a:tcTxStyle/>
      <a:tcStyle>
        <a:fill>
          <a:solidFill>
            <a:srgbClr val="DEE8E7"/>
          </a:solidFill>
        </a:fill>
      </a:tcStyle>
    </a:band1H>
    <a:band2H>
      <a:tcTxStyle/>
    </a:band2H>
    <a:band1V>
      <a:tcTxStyle/>
      <a:tcStyle>
        <a:fill>
          <a:solidFill>
            <a:srgbClr val="DEE8E7"/>
          </a:solidFill>
        </a:fill>
      </a:tcStyle>
    </a:band1V>
    <a:band2V>
      <a:tcTxStyle/>
    </a:band2V>
    <a:lastCol>
      <a:tcTxStyle b="on" i="off">
        <a:font>
          <a:latin typeface="Tw Cen MT"/>
          <a:ea typeface="Tw Cen MT"/>
          <a:cs typeface="Tw Cen MT"/>
        </a:font>
        <a:schemeClr val="lt1"/>
      </a:tcTxStyle>
      <a:tcStyle>
        <a:fill>
          <a:solidFill>
            <a:schemeClr val="accent2"/>
          </a:solidFill>
        </a:fill>
      </a:tcStyle>
    </a:lastCol>
    <a:firstCol>
      <a:tcTxStyle b="on" i="off">
        <a:font>
          <a:latin typeface="Tw Cen MT"/>
          <a:ea typeface="Tw Cen MT"/>
          <a:cs typeface="Tw Cen MT"/>
        </a:font>
        <a:schemeClr val="lt1"/>
      </a:tcTxStyle>
      <a:tcStyle>
        <a:fill>
          <a:solidFill>
            <a:schemeClr val="accent2"/>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This is an example of a simple competence profile that includes the most important skills and qualification, the level of mastery and the evidence that reflects where and how it was acquired.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The profile serves as a reference work for you, which reflects your personal insights.</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In addition, competence profiles can also be used for applications or as comparison to an existing job profile. </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Although the competence analysis can be done independently, a face-to-face counselling is recommended in order to reflect and discuss results appropriately. Within the counselling session, your professional future can also be discussed. Realistic goals are defined and concrete measures for their achievement are discussed. Specific competences can be highlighted, which are considered as beneficial for a desired job description.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8" name="Google Shape;19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6" name="Google Shape;216;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Nowadays, the establishment and maintenance of a career requires, besides expertise in a field of work, also personal and social competences. Knowledge and skills grow through professional practice and experience, but also through different life experiences. A competence analysis can make the knowledge and skills acquired through these experiences transparent and help to increase opportunities in the labour market. E.g.: through experiences in volunteering</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The first step towards the competence analysis is to collect main aspects of the life story, so called biography. Following, the professional history is listed. In both steps, previous achievements are recorded. Within the framework of the documentation, the various life aspects are arranged in chronological order (e.g. professional/work experience, education and training, family structure and private sector / leisure time) by age or years.</a:t>
            </a:r>
            <a:endParaRPr b="0" i="0" sz="1200" u="none" cap="none" strike="noStrike">
              <a:solidFill>
                <a:schemeClr val="dk1"/>
              </a:solidFill>
              <a:latin typeface="Calibri"/>
              <a:ea typeface="Calibri"/>
              <a:cs typeface="Calibri"/>
              <a:sym typeface="Calibri"/>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In this plan, you can highlight special events in your life like professional and personal achievements or milestones. Examples for these can be graduation from school, but also events such as change of occupation, relocation or wedding.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Afterwards, you select some stages, which are particularly meaningful to you, and try to draw conclusions from these events. In this step, family members, friends/partners, etc. can also be involved in order to include a second perspective.</a:t>
            </a:r>
            <a:endParaRPr b="0" i="0" sz="1200" u="none" cap="none" strike="noStrike">
              <a:solidFill>
                <a:schemeClr val="dk1"/>
              </a:solidFill>
              <a:latin typeface="Calibri"/>
              <a:ea typeface="Calibri"/>
              <a:cs typeface="Calibri"/>
              <a:sym typeface="Calibri"/>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In a further step, the professional path is listed similar to a CV, which exclusively includes education, training and work placements.</a:t>
            </a:r>
            <a:endParaRPr b="0" i="0" sz="1200" u="none" cap="none" strike="noStrike">
              <a:solidFill>
                <a:schemeClr val="dk1"/>
              </a:solidFill>
              <a:latin typeface="Calibri"/>
              <a:ea typeface="Calibri"/>
              <a:cs typeface="Calibri"/>
              <a:sym typeface="Calibri"/>
            </a:endParaRPr>
          </a:p>
        </p:txBody>
      </p:sp>
      <p:sp>
        <p:nvSpPr>
          <p:cNvPr id="135" name="Google Shape;13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From the items collected in frame of the biography/curriculum vitae`s of listed areas of life or work activities, specific tasks and activities that have been completed so far are documented. Specific learning situations are now selected and precisely analysed. </a:t>
            </a:r>
            <a:endParaRPr/>
          </a:p>
          <a:p>
            <a:pPr indent="0" lvl="0" marL="0" marR="0" rtl="0" algn="l">
              <a:spcBef>
                <a:spcPts val="20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To analyse these situations, try to answer the following orientation questions: </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What are particular problem I had to deal with?</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How did I react in this situation?</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What knowledge or ability did I use to achieve a solution/positive result?</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How can/did this ability help me in the workplace?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Now, please try to assign the competences you listed to the following four competence groups: </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professional (job specific)</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social (e.g. good communication skills)</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personal (e.g. flexibility)</a:t>
            </a:r>
            <a:endParaRPr/>
          </a:p>
          <a:p>
            <a:pPr indent="-76200" lvl="0" marL="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 methodical skills (e.g. systematic approach towards a task)</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Now, the selected areas of ​​life are evaluated in terms of strengths and weaknesses in this area, as well as limits perceived by the participant. Possible orientation questions could be:</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Where is my personal performance limit?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Why is it the limit? </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Is there a possibility to do more?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Subsequently, a third party (that is ideally related to this area of ​​life, e.g. colleague/supervisor at work, teacher for education, etc.) is selected to determine strengths and weaknesses from his/her view, and to give advise for the future.</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Finally, the self-image and image of others are compared and conclusions drawn.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4" name="Google Shape;1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In this step, the results of the previous reflections are summarised to create a competence profile.</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First, each competence is listed individually. In a second step, it is recorded in which context or in which activities it was applied (at which workplace or learning setting) and by what result/success it has become visible. In addition, each competence is assigned to a certain level. The rating items are up to the participant (e.g. from low to high, 5 point scale, etc.)</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 name="Google Shape;18;p2"/>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lstStyle>
            <a:lvl1pPr lvl="0" marR="0" rtl="0" algn="r">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chemeClr val="accent2"/>
              </a:buClr>
              <a:buSzPts val="1800"/>
              <a:buFont typeface="Questrial"/>
              <a:buNone/>
              <a:defRPr b="0" i="0" sz="1800" u="none" cap="none" strike="noStrike">
                <a:solidFill>
                  <a:srgbClr val="464132"/>
                </a:solidFill>
                <a:latin typeface="Questrial"/>
                <a:ea typeface="Questrial"/>
                <a:cs typeface="Questrial"/>
                <a:sym typeface="Questrial"/>
              </a:defRPr>
            </a:lvl1pPr>
            <a:lvl2pPr lvl="1" marR="0" rtl="0" algn="ctr">
              <a:lnSpc>
                <a:spcPct val="90000"/>
              </a:lnSpc>
              <a:spcBef>
                <a:spcPts val="2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2pPr>
            <a:lvl3pPr lvl="2" marR="0" rtl="0" algn="ctr">
              <a:lnSpc>
                <a:spcPct val="90000"/>
              </a:lnSpc>
              <a:spcBef>
                <a:spcPts val="4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3pPr>
            <a:lvl4pPr lvl="3" marR="0" rtl="0" algn="ctr">
              <a:lnSpc>
                <a:spcPct val="90000"/>
              </a:lnSpc>
              <a:spcBef>
                <a:spcPts val="4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4pPr>
            <a:lvl5pPr lvl="4" marR="0" rtl="0" algn="ctr">
              <a:lnSpc>
                <a:spcPct val="90000"/>
              </a:lnSpc>
              <a:spcBef>
                <a:spcPts val="4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5pPr>
            <a:lvl6pPr lvl="5" marR="0" rtl="0" algn="ctr">
              <a:lnSpc>
                <a:spcPct val="90000"/>
              </a:lnSpc>
              <a:spcBef>
                <a:spcPts val="4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6pPr>
            <a:lvl7pPr lvl="6" marR="0" rtl="0" algn="ctr">
              <a:lnSpc>
                <a:spcPct val="90000"/>
              </a:lnSpc>
              <a:spcBef>
                <a:spcPts val="4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7pPr>
            <a:lvl8pPr lvl="7" marR="0" rtl="0" algn="ctr">
              <a:lnSpc>
                <a:spcPct val="90000"/>
              </a:lnSpc>
              <a:spcBef>
                <a:spcPts val="400"/>
              </a:spcBef>
              <a:spcAft>
                <a:spcPts val="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8pPr>
            <a:lvl9pPr lvl="8" marR="0" rtl="0" algn="ctr">
              <a:lnSpc>
                <a:spcPct val="90000"/>
              </a:lnSpc>
              <a:spcBef>
                <a:spcPts val="400"/>
              </a:spcBef>
              <a:spcAft>
                <a:spcPts val="400"/>
              </a:spcAft>
              <a:buClr>
                <a:schemeClr val="accent2"/>
              </a:buClr>
              <a:buSzPts val="1800"/>
              <a:buFont typeface="Noto Sans Symbols"/>
              <a:buNone/>
              <a:defRPr b="0" i="0" sz="1800" u="none" cap="none" strike="noStrike">
                <a:solidFill>
                  <a:schemeClr val="dk1"/>
                </a:solidFill>
                <a:latin typeface="Questrial"/>
                <a:ea typeface="Questrial"/>
                <a:cs typeface="Questrial"/>
                <a:sym typeface="Questrial"/>
              </a:defRPr>
            </a:lvl9pPr>
          </a:lstStyle>
          <a:p/>
        </p:txBody>
      </p:sp>
      <p:sp>
        <p:nvSpPr>
          <p:cNvPr id="20" name="Google Shape;20;p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1" name="Google Shape;21;p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2" name="Google Shape;22;p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Questrial"/>
                <a:ea typeface="Questrial"/>
                <a:cs typeface="Questrial"/>
                <a:sym typeface="Questrial"/>
              </a:defRPr>
            </a:lvl1pPr>
            <a:lvl2pPr indent="0" lvl="1" marL="0" marR="0" rtl="0" algn="l">
              <a:spcBef>
                <a:spcPts val="0"/>
              </a:spcBef>
              <a:buNone/>
              <a:defRPr b="0" i="0" sz="1000" u="none" cap="none" strike="noStrike">
                <a:solidFill>
                  <a:srgbClr val="464132"/>
                </a:solidFill>
                <a:latin typeface="Questrial"/>
                <a:ea typeface="Questrial"/>
                <a:cs typeface="Questrial"/>
                <a:sym typeface="Questrial"/>
              </a:defRPr>
            </a:lvl2pPr>
            <a:lvl3pPr indent="0" lvl="2" marL="0" marR="0" rtl="0" algn="l">
              <a:spcBef>
                <a:spcPts val="0"/>
              </a:spcBef>
              <a:buNone/>
              <a:defRPr b="0" i="0" sz="1000" u="none" cap="none" strike="noStrike">
                <a:solidFill>
                  <a:srgbClr val="464132"/>
                </a:solidFill>
                <a:latin typeface="Questrial"/>
                <a:ea typeface="Questrial"/>
                <a:cs typeface="Questrial"/>
                <a:sym typeface="Questrial"/>
              </a:defRPr>
            </a:lvl3pPr>
            <a:lvl4pPr indent="0" lvl="3" marL="0" marR="0" rtl="0" algn="l">
              <a:spcBef>
                <a:spcPts val="0"/>
              </a:spcBef>
              <a:buNone/>
              <a:defRPr b="0" i="0" sz="1000" u="none" cap="none" strike="noStrike">
                <a:solidFill>
                  <a:srgbClr val="464132"/>
                </a:solidFill>
                <a:latin typeface="Questrial"/>
                <a:ea typeface="Questrial"/>
                <a:cs typeface="Questrial"/>
                <a:sym typeface="Questrial"/>
              </a:defRPr>
            </a:lvl4pPr>
            <a:lvl5pPr indent="0" lvl="4" marL="0" marR="0" rtl="0" algn="l">
              <a:spcBef>
                <a:spcPts val="0"/>
              </a:spcBef>
              <a:buNone/>
              <a:defRPr b="0" i="0" sz="1000" u="none" cap="none" strike="noStrike">
                <a:solidFill>
                  <a:srgbClr val="464132"/>
                </a:solidFill>
                <a:latin typeface="Questrial"/>
                <a:ea typeface="Questrial"/>
                <a:cs typeface="Questrial"/>
                <a:sym typeface="Questrial"/>
              </a:defRPr>
            </a:lvl5pPr>
            <a:lvl6pPr indent="0" lvl="5" marL="0" marR="0" rtl="0" algn="l">
              <a:spcBef>
                <a:spcPts val="0"/>
              </a:spcBef>
              <a:buNone/>
              <a:defRPr b="0" i="0" sz="1000" u="none" cap="none" strike="noStrike">
                <a:solidFill>
                  <a:srgbClr val="464132"/>
                </a:solidFill>
                <a:latin typeface="Questrial"/>
                <a:ea typeface="Questrial"/>
                <a:cs typeface="Questrial"/>
                <a:sym typeface="Questrial"/>
              </a:defRPr>
            </a:lvl6pPr>
            <a:lvl7pPr indent="0" lvl="6" marL="0" marR="0" rtl="0" algn="l">
              <a:spcBef>
                <a:spcPts val="0"/>
              </a:spcBef>
              <a:buNone/>
              <a:defRPr b="0" i="0" sz="1000" u="none" cap="none" strike="noStrike">
                <a:solidFill>
                  <a:srgbClr val="464132"/>
                </a:solidFill>
                <a:latin typeface="Questrial"/>
                <a:ea typeface="Questrial"/>
                <a:cs typeface="Questrial"/>
                <a:sym typeface="Questrial"/>
              </a:defRPr>
            </a:lvl7pPr>
            <a:lvl8pPr indent="0" lvl="7" marL="0" marR="0" rtl="0" algn="l">
              <a:spcBef>
                <a:spcPts val="0"/>
              </a:spcBef>
              <a:buNone/>
              <a:defRPr b="0" i="0" sz="1000" u="none" cap="none" strike="noStrike">
                <a:solidFill>
                  <a:srgbClr val="464132"/>
                </a:solidFill>
                <a:latin typeface="Questrial"/>
                <a:ea typeface="Questrial"/>
                <a:cs typeface="Questrial"/>
                <a:sym typeface="Questrial"/>
              </a:defRPr>
            </a:lvl8pPr>
            <a:lvl9pPr indent="0" lvl="8" marL="0" marR="0" rtl="0" algn="l">
              <a:spcBef>
                <a:spcPts val="0"/>
              </a:spcBef>
              <a:buNone/>
              <a:defRPr b="0" i="0" sz="1000" u="none" cap="none" strike="noStrike">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cxnSp>
        <p:nvCxnSpPr>
          <p:cNvPr id="23" name="Google Shape;23;p2"/>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lodrät text"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1"/>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81" name="Google Shape;81;p1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2" name="Google Shape;82;p1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3" name="Google Shape;83;p1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rät rubrik och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12"/>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2"/>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87" name="Google Shape;87;p1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8" name="Google Shape;88;p1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9" name="Google Shape;89;p1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cxnSp>
        <p:nvCxnSpPr>
          <p:cNvPr id="90" name="Google Shape;90;p12"/>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innehåll"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68300" lvl="1" marL="914400" marR="0" rtl="0" algn="l">
              <a:lnSpc>
                <a:spcPct val="90000"/>
              </a:lnSpc>
              <a:spcBef>
                <a:spcPts val="200"/>
              </a:spcBef>
              <a:spcAft>
                <a:spcPts val="0"/>
              </a:spcAft>
              <a:buClr>
                <a:schemeClr val="accent2"/>
              </a:buClr>
              <a:buSzPts val="2200"/>
              <a:buFont typeface="Noto Sans Symbols"/>
              <a:buChar char="•"/>
              <a:defRPr b="0" i="0" sz="22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27" name="Google Shape;27;p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8" name="Google Shape;28;p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9" name="Google Shape;29;p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Questrial"/>
                <a:ea typeface="Questrial"/>
                <a:cs typeface="Questrial"/>
                <a:sym typeface="Questrial"/>
              </a:defRPr>
            </a:lvl1pPr>
            <a:lvl2pPr indent="0" lvl="1" marL="0" marR="0" rtl="0" algn="l">
              <a:spcBef>
                <a:spcPts val="0"/>
              </a:spcBef>
              <a:buNone/>
              <a:defRPr b="0" i="0" sz="1000" u="none" cap="none" strike="noStrike">
                <a:solidFill>
                  <a:srgbClr val="464132"/>
                </a:solidFill>
                <a:latin typeface="Questrial"/>
                <a:ea typeface="Questrial"/>
                <a:cs typeface="Questrial"/>
                <a:sym typeface="Questrial"/>
              </a:defRPr>
            </a:lvl2pPr>
            <a:lvl3pPr indent="0" lvl="2" marL="0" marR="0" rtl="0" algn="l">
              <a:spcBef>
                <a:spcPts val="0"/>
              </a:spcBef>
              <a:buNone/>
              <a:defRPr b="0" i="0" sz="1000" u="none" cap="none" strike="noStrike">
                <a:solidFill>
                  <a:srgbClr val="464132"/>
                </a:solidFill>
                <a:latin typeface="Questrial"/>
                <a:ea typeface="Questrial"/>
                <a:cs typeface="Questrial"/>
                <a:sym typeface="Questrial"/>
              </a:defRPr>
            </a:lvl3pPr>
            <a:lvl4pPr indent="0" lvl="3" marL="0" marR="0" rtl="0" algn="l">
              <a:spcBef>
                <a:spcPts val="0"/>
              </a:spcBef>
              <a:buNone/>
              <a:defRPr b="0" i="0" sz="1000" u="none" cap="none" strike="noStrike">
                <a:solidFill>
                  <a:srgbClr val="464132"/>
                </a:solidFill>
                <a:latin typeface="Questrial"/>
                <a:ea typeface="Questrial"/>
                <a:cs typeface="Questrial"/>
                <a:sym typeface="Questrial"/>
              </a:defRPr>
            </a:lvl4pPr>
            <a:lvl5pPr indent="0" lvl="4" marL="0" marR="0" rtl="0" algn="l">
              <a:spcBef>
                <a:spcPts val="0"/>
              </a:spcBef>
              <a:buNone/>
              <a:defRPr b="0" i="0" sz="1000" u="none" cap="none" strike="noStrike">
                <a:solidFill>
                  <a:srgbClr val="464132"/>
                </a:solidFill>
                <a:latin typeface="Questrial"/>
                <a:ea typeface="Questrial"/>
                <a:cs typeface="Questrial"/>
                <a:sym typeface="Questrial"/>
              </a:defRPr>
            </a:lvl5pPr>
            <a:lvl6pPr indent="0" lvl="5" marL="0" marR="0" rtl="0" algn="l">
              <a:spcBef>
                <a:spcPts val="0"/>
              </a:spcBef>
              <a:buNone/>
              <a:defRPr b="0" i="0" sz="1000" u="none" cap="none" strike="noStrike">
                <a:solidFill>
                  <a:srgbClr val="464132"/>
                </a:solidFill>
                <a:latin typeface="Questrial"/>
                <a:ea typeface="Questrial"/>
                <a:cs typeface="Questrial"/>
                <a:sym typeface="Questrial"/>
              </a:defRPr>
            </a:lvl6pPr>
            <a:lvl7pPr indent="0" lvl="6" marL="0" marR="0" rtl="0" algn="l">
              <a:spcBef>
                <a:spcPts val="0"/>
              </a:spcBef>
              <a:buNone/>
              <a:defRPr b="0" i="0" sz="1000" u="none" cap="none" strike="noStrike">
                <a:solidFill>
                  <a:srgbClr val="464132"/>
                </a:solidFill>
                <a:latin typeface="Questrial"/>
                <a:ea typeface="Questrial"/>
                <a:cs typeface="Questrial"/>
                <a:sym typeface="Questrial"/>
              </a:defRPr>
            </a:lvl7pPr>
            <a:lvl8pPr indent="0" lvl="7" marL="0" marR="0" rtl="0" algn="l">
              <a:spcBef>
                <a:spcPts val="0"/>
              </a:spcBef>
              <a:buNone/>
              <a:defRPr b="0" i="0" sz="1000" u="none" cap="none" strike="noStrike">
                <a:solidFill>
                  <a:srgbClr val="464132"/>
                </a:solidFill>
                <a:latin typeface="Questrial"/>
                <a:ea typeface="Questrial"/>
                <a:cs typeface="Questrial"/>
                <a:sym typeface="Questrial"/>
              </a:defRPr>
            </a:lvl8pPr>
            <a:lvl9pPr indent="0" lvl="8" marL="0" marR="0" rtl="0" algn="l">
              <a:spcBef>
                <a:spcPts val="0"/>
              </a:spcBef>
              <a:buNone/>
              <a:defRPr b="0" i="0" sz="1000" u="none" cap="none" strike="noStrike">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vsnittsrubrik" showMasterSp="0" type="secHead">
  <p:cSld name="SECTION_HEADER">
    <p:spTree>
      <p:nvGrpSpPr>
        <p:cNvPr id="30" name="Shape 30"/>
        <p:cNvGrpSpPr/>
        <p:nvPr/>
      </p:nvGrpSpPr>
      <p:grpSpPr>
        <a:xfrm>
          <a:off x="0" y="0"/>
          <a:ext cx="0" cy="0"/>
          <a:chOff x="0" y="0"/>
          <a:chExt cx="0" cy="0"/>
        </a:xfrm>
      </p:grpSpPr>
      <p:sp>
        <p:nvSpPr>
          <p:cNvPr id="31" name="Google Shape;31;p4"/>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Google Shape;32;p4"/>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lstStyle>
            <a:lvl1pPr lvl="0" marR="0" rtl="0" algn="r">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4"/>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lstStyle>
            <a:lvl1pPr indent="-228600" lvl="0" marL="457200" marR="0" rtl="0" algn="l">
              <a:lnSpc>
                <a:spcPct val="100000"/>
              </a:lnSpc>
              <a:spcBef>
                <a:spcPts val="0"/>
              </a:spcBef>
              <a:spcAft>
                <a:spcPts val="0"/>
              </a:spcAft>
              <a:buClr>
                <a:schemeClr val="accent2"/>
              </a:buClr>
              <a:buSzPts val="1800"/>
              <a:buFont typeface="Questrial"/>
              <a:buNone/>
              <a:defRPr b="0" i="0" sz="1800" u="none" cap="none" strike="noStrike">
                <a:solidFill>
                  <a:srgbClr val="464132"/>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2"/>
              </a:buClr>
              <a:buSzPts val="1800"/>
              <a:buFont typeface="Noto Sans Symbols"/>
              <a:buNone/>
              <a:defRPr b="0" i="0" sz="1800" u="none" cap="none" strike="noStrike">
                <a:solidFill>
                  <a:srgbClr val="8C8B8A"/>
                </a:solidFill>
                <a:latin typeface="Questrial"/>
                <a:ea typeface="Questrial"/>
                <a:cs typeface="Questrial"/>
                <a:sym typeface="Questrial"/>
              </a:defRPr>
            </a:lvl2pPr>
            <a:lvl3pPr indent="-228600" lvl="2" marL="1371600" marR="0" rtl="0" algn="l">
              <a:lnSpc>
                <a:spcPct val="90000"/>
              </a:lnSpc>
              <a:spcBef>
                <a:spcPts val="400"/>
              </a:spcBef>
              <a:spcAft>
                <a:spcPts val="0"/>
              </a:spcAft>
              <a:buClr>
                <a:schemeClr val="accent2"/>
              </a:buClr>
              <a:buSzPts val="1600"/>
              <a:buFont typeface="Noto Sans Symbols"/>
              <a:buNone/>
              <a:defRPr b="0" i="0" sz="1600" u="none" cap="none" strike="noStrike">
                <a:solidFill>
                  <a:srgbClr val="8C8B8A"/>
                </a:solidFill>
                <a:latin typeface="Questrial"/>
                <a:ea typeface="Questrial"/>
                <a:cs typeface="Questrial"/>
                <a:sym typeface="Questrial"/>
              </a:defRPr>
            </a:lvl3pPr>
            <a:lvl4pPr indent="-228600" lvl="3" marL="1828800" marR="0" rtl="0" algn="l">
              <a:lnSpc>
                <a:spcPct val="90000"/>
              </a:lnSpc>
              <a:spcBef>
                <a:spcPts val="400"/>
              </a:spcBef>
              <a:spcAft>
                <a:spcPts val="0"/>
              </a:spcAft>
              <a:buClr>
                <a:schemeClr val="accent2"/>
              </a:buClr>
              <a:buSzPts val="1400"/>
              <a:buFont typeface="Noto Sans Symbols"/>
              <a:buNone/>
              <a:defRPr b="0" i="0" sz="1400" u="none" cap="none" strike="noStrike">
                <a:solidFill>
                  <a:srgbClr val="8C8B8A"/>
                </a:solidFill>
                <a:latin typeface="Questrial"/>
                <a:ea typeface="Questrial"/>
                <a:cs typeface="Questrial"/>
                <a:sym typeface="Questrial"/>
              </a:defRPr>
            </a:lvl4pPr>
            <a:lvl5pPr indent="-228600" lvl="4" marL="2286000" marR="0" rtl="0" algn="l">
              <a:lnSpc>
                <a:spcPct val="90000"/>
              </a:lnSpc>
              <a:spcBef>
                <a:spcPts val="400"/>
              </a:spcBef>
              <a:spcAft>
                <a:spcPts val="0"/>
              </a:spcAft>
              <a:buClr>
                <a:schemeClr val="accent2"/>
              </a:buClr>
              <a:buSzPts val="1400"/>
              <a:buFont typeface="Noto Sans Symbols"/>
              <a:buNone/>
              <a:defRPr b="0" i="0" sz="1400" u="none" cap="none" strike="noStrike">
                <a:solidFill>
                  <a:srgbClr val="8C8B8A"/>
                </a:solidFill>
                <a:latin typeface="Questrial"/>
                <a:ea typeface="Questrial"/>
                <a:cs typeface="Questrial"/>
                <a:sym typeface="Questrial"/>
              </a:defRPr>
            </a:lvl5pPr>
            <a:lvl6pPr indent="-228600" lvl="5" marL="2743200" marR="0" rtl="0" algn="l">
              <a:lnSpc>
                <a:spcPct val="90000"/>
              </a:lnSpc>
              <a:spcBef>
                <a:spcPts val="400"/>
              </a:spcBef>
              <a:spcAft>
                <a:spcPts val="0"/>
              </a:spcAft>
              <a:buClr>
                <a:schemeClr val="accent2"/>
              </a:buClr>
              <a:buSzPts val="1400"/>
              <a:buFont typeface="Noto Sans Symbols"/>
              <a:buNone/>
              <a:defRPr b="0" i="0" sz="1400" u="none" cap="none" strike="noStrike">
                <a:solidFill>
                  <a:srgbClr val="8C8B8A"/>
                </a:solidFill>
                <a:latin typeface="Questrial"/>
                <a:ea typeface="Questrial"/>
                <a:cs typeface="Questrial"/>
                <a:sym typeface="Questrial"/>
              </a:defRPr>
            </a:lvl6pPr>
            <a:lvl7pPr indent="-228600" lvl="6" marL="3200400" marR="0" rtl="0" algn="l">
              <a:lnSpc>
                <a:spcPct val="90000"/>
              </a:lnSpc>
              <a:spcBef>
                <a:spcPts val="400"/>
              </a:spcBef>
              <a:spcAft>
                <a:spcPts val="0"/>
              </a:spcAft>
              <a:buClr>
                <a:schemeClr val="accent2"/>
              </a:buClr>
              <a:buSzPts val="1400"/>
              <a:buFont typeface="Noto Sans Symbols"/>
              <a:buNone/>
              <a:defRPr b="0" i="0" sz="1400" u="none" cap="none" strike="noStrike">
                <a:solidFill>
                  <a:srgbClr val="8C8B8A"/>
                </a:solidFill>
                <a:latin typeface="Questrial"/>
                <a:ea typeface="Questrial"/>
                <a:cs typeface="Questrial"/>
                <a:sym typeface="Questrial"/>
              </a:defRPr>
            </a:lvl7pPr>
            <a:lvl8pPr indent="-228600" lvl="7" marL="3657600" marR="0" rtl="0" algn="l">
              <a:lnSpc>
                <a:spcPct val="90000"/>
              </a:lnSpc>
              <a:spcBef>
                <a:spcPts val="400"/>
              </a:spcBef>
              <a:spcAft>
                <a:spcPts val="0"/>
              </a:spcAft>
              <a:buClr>
                <a:schemeClr val="accent2"/>
              </a:buClr>
              <a:buSzPts val="1400"/>
              <a:buFont typeface="Noto Sans Symbols"/>
              <a:buNone/>
              <a:defRPr b="0" i="0" sz="1400" u="none" cap="none" strike="noStrike">
                <a:solidFill>
                  <a:srgbClr val="8C8B8A"/>
                </a:solidFill>
                <a:latin typeface="Questrial"/>
                <a:ea typeface="Questrial"/>
                <a:cs typeface="Questrial"/>
                <a:sym typeface="Questrial"/>
              </a:defRPr>
            </a:lvl8pPr>
            <a:lvl9pPr indent="-228600" lvl="8" marL="4114800" marR="0" rtl="0" algn="l">
              <a:lnSpc>
                <a:spcPct val="90000"/>
              </a:lnSpc>
              <a:spcBef>
                <a:spcPts val="400"/>
              </a:spcBef>
              <a:spcAft>
                <a:spcPts val="400"/>
              </a:spcAft>
              <a:buClr>
                <a:schemeClr val="accent2"/>
              </a:buClr>
              <a:buSzPts val="1400"/>
              <a:buFont typeface="Noto Sans Symbols"/>
              <a:buNone/>
              <a:defRPr b="0" i="0" sz="1400" u="none" cap="none" strike="noStrike">
                <a:solidFill>
                  <a:srgbClr val="8C8B8A"/>
                </a:solidFill>
                <a:latin typeface="Questrial"/>
                <a:ea typeface="Questrial"/>
                <a:cs typeface="Questrial"/>
                <a:sym typeface="Questrial"/>
              </a:defRPr>
            </a:lvl9pPr>
          </a:lstStyle>
          <a:p/>
        </p:txBody>
      </p:sp>
      <p:sp>
        <p:nvSpPr>
          <p:cNvPr id="34" name="Google Shape;34;p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5" name="Google Shape;35;p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6" name="Google Shape;36;p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cxnSp>
        <p:nvCxnSpPr>
          <p:cNvPr id="37" name="Google Shape;37;p4"/>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vå delar"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5"/>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41" name="Google Shape;41;p5"/>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42" name="Google Shape;42;p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3" name="Google Shape;43;p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4" name="Google Shape;44;p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ämförelse" type="twoTxTwoObj">
  <p:cSld name="TWO_OBJECTS_WITH_TEXT">
    <p:spTree>
      <p:nvGrpSpPr>
        <p:cNvPr id="45" name="Shape 45"/>
        <p:cNvGrpSpPr/>
        <p:nvPr/>
      </p:nvGrpSpPr>
      <p:grpSpPr>
        <a:xfrm>
          <a:off x="0" y="0"/>
          <a:ext cx="0" cy="0"/>
          <a:chOff x="0" y="0"/>
          <a:chExt cx="0" cy="0"/>
        </a:xfrm>
      </p:grpSpPr>
      <p:sp>
        <p:nvSpPr>
          <p:cNvPr id="46" name="Google Shape;46;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6"/>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lstStyle>
            <a:lvl1pPr indent="-228600" lvl="0" marL="457200" marR="0" rtl="0" algn="l">
              <a:lnSpc>
                <a:spcPct val="90000"/>
              </a:lnSpc>
              <a:spcBef>
                <a:spcPts val="0"/>
              </a:spcBef>
              <a:spcAft>
                <a:spcPts val="0"/>
              </a:spcAft>
              <a:buClr>
                <a:schemeClr val="accent2"/>
              </a:buClr>
              <a:buSzPts val="2300"/>
              <a:buFont typeface="Questrial"/>
              <a:buNone/>
              <a:defRPr b="0" i="0" sz="2300" u="none" cap="none" strike="noStrike">
                <a:solidFill>
                  <a:srgbClr val="679B9A"/>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2"/>
              </a:buClr>
              <a:buSzPts val="2000"/>
              <a:buFont typeface="Noto Sans Symbols"/>
              <a:buNone/>
              <a:defRPr b="1" i="0" sz="20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400"/>
              </a:spcBef>
              <a:spcAft>
                <a:spcPts val="0"/>
              </a:spcAft>
              <a:buClr>
                <a:schemeClr val="accent2"/>
              </a:buClr>
              <a:buSzPts val="1800"/>
              <a:buFont typeface="Noto Sans Symbols"/>
              <a:buNone/>
              <a:defRPr b="1" i="0" sz="18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6pPr>
            <a:lvl7pPr indent="-228600" lvl="6" marL="32004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7pPr>
            <a:lvl8pPr indent="-228600" lvl="7" marL="36576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8pPr>
            <a:lvl9pPr indent="-228600" lvl="8" marL="4114800" marR="0" rtl="0" algn="l">
              <a:lnSpc>
                <a:spcPct val="90000"/>
              </a:lnSpc>
              <a:spcBef>
                <a:spcPts val="400"/>
              </a:spcBef>
              <a:spcAft>
                <a:spcPts val="40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9pPr>
          </a:lstStyle>
          <a:p/>
        </p:txBody>
      </p:sp>
      <p:sp>
        <p:nvSpPr>
          <p:cNvPr id="48" name="Google Shape;48;p6"/>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49" name="Google Shape;49;p6"/>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lstStyle>
            <a:lvl1pPr indent="-228600" lvl="0" marL="457200" marR="0" rtl="0" algn="l">
              <a:lnSpc>
                <a:spcPct val="90000"/>
              </a:lnSpc>
              <a:spcBef>
                <a:spcPts val="0"/>
              </a:spcBef>
              <a:spcAft>
                <a:spcPts val="0"/>
              </a:spcAft>
              <a:buClr>
                <a:schemeClr val="accent2"/>
              </a:buClr>
              <a:buSzPts val="2300"/>
              <a:buFont typeface="Questrial"/>
              <a:buNone/>
              <a:defRPr b="0" i="0" sz="2300" u="none" cap="none" strike="noStrike">
                <a:solidFill>
                  <a:srgbClr val="679B9A"/>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2"/>
              </a:buClr>
              <a:buSzPts val="2000"/>
              <a:buFont typeface="Noto Sans Symbols"/>
              <a:buNone/>
              <a:defRPr b="1" i="0" sz="20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400"/>
              </a:spcBef>
              <a:spcAft>
                <a:spcPts val="0"/>
              </a:spcAft>
              <a:buClr>
                <a:schemeClr val="accent2"/>
              </a:buClr>
              <a:buSzPts val="1800"/>
              <a:buFont typeface="Noto Sans Symbols"/>
              <a:buNone/>
              <a:defRPr b="1" i="0" sz="18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6pPr>
            <a:lvl7pPr indent="-228600" lvl="6" marL="32004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7pPr>
            <a:lvl8pPr indent="-228600" lvl="7" marL="3657600" marR="0" rtl="0" algn="l">
              <a:lnSpc>
                <a:spcPct val="90000"/>
              </a:lnSpc>
              <a:spcBef>
                <a:spcPts val="400"/>
              </a:spcBef>
              <a:spcAft>
                <a:spcPts val="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8pPr>
            <a:lvl9pPr indent="-228600" lvl="8" marL="4114800" marR="0" rtl="0" algn="l">
              <a:lnSpc>
                <a:spcPct val="90000"/>
              </a:lnSpc>
              <a:spcBef>
                <a:spcPts val="400"/>
              </a:spcBef>
              <a:spcAft>
                <a:spcPts val="400"/>
              </a:spcAft>
              <a:buClr>
                <a:schemeClr val="accent2"/>
              </a:buClr>
              <a:buSzPts val="1600"/>
              <a:buFont typeface="Noto Sans Symbols"/>
              <a:buNone/>
              <a:defRPr b="1" i="0" sz="1600" u="none" cap="none" strike="noStrike">
                <a:solidFill>
                  <a:schemeClr val="dk1"/>
                </a:solidFill>
                <a:latin typeface="Questrial"/>
                <a:ea typeface="Questrial"/>
                <a:cs typeface="Questrial"/>
                <a:sym typeface="Questrial"/>
              </a:defRPr>
            </a:lvl9pPr>
          </a:lstStyle>
          <a:p/>
        </p:txBody>
      </p:sp>
      <p:sp>
        <p:nvSpPr>
          <p:cNvPr id="50" name="Google Shape;50;p6"/>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51" name="Google Shape;51;p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2" name="Google Shape;52;p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3" name="Google Shape;53;p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ast rubrik"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7" name="Google Shape;57;p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8" name="Google Shape;58;p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 showMasterSp="0"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1" name="Google Shape;61;p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2" name="Google Shape;62;p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med bildtext"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4000"/>
              <a:buFont typeface="Questrial"/>
              <a:buNone/>
              <a:defRPr b="0" i="0" sz="4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9"/>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lstStyle>
            <a:lvl1pPr indent="-381000" lvl="0" marL="457200" marR="0" rtl="0" algn="l">
              <a:lnSpc>
                <a:spcPct val="90000"/>
              </a:lnSpc>
              <a:spcBef>
                <a:spcPts val="1200"/>
              </a:spcBef>
              <a:spcAft>
                <a:spcPts val="0"/>
              </a:spcAft>
              <a:buClr>
                <a:schemeClr val="accent2"/>
              </a:buClr>
              <a:buSzPts val="2400"/>
              <a:buFont typeface="Questrial"/>
              <a:buChar char=" "/>
              <a:defRPr b="0" i="0" sz="2400" u="none" cap="none" strike="noStrike">
                <a:solidFill>
                  <a:schemeClr val="dk1"/>
                </a:solidFill>
                <a:latin typeface="Questrial"/>
                <a:ea typeface="Questrial"/>
                <a:cs typeface="Questrial"/>
                <a:sym typeface="Questrial"/>
              </a:defRPr>
            </a:lvl1pPr>
            <a:lvl2pPr indent="-355600" lvl="1" marL="914400" marR="0" rtl="0" algn="l">
              <a:lnSpc>
                <a:spcPct val="90000"/>
              </a:lnSpc>
              <a:spcBef>
                <a:spcPts val="200"/>
              </a:spcBef>
              <a:spcAft>
                <a:spcPts val="0"/>
              </a:spcAft>
              <a:buClr>
                <a:schemeClr val="accent2"/>
              </a:buClr>
              <a:buSzPts val="2000"/>
              <a:buFont typeface="Noto Sans Symbols"/>
              <a:buChar char="•"/>
              <a:defRPr b="0" i="0" sz="2000" u="none" cap="none" strike="noStrike">
                <a:solidFill>
                  <a:schemeClr val="dk1"/>
                </a:solidFill>
                <a:latin typeface="Questrial"/>
                <a:ea typeface="Questrial"/>
                <a:cs typeface="Questrial"/>
                <a:sym typeface="Questrial"/>
              </a:defRPr>
            </a:lvl2pPr>
            <a:lvl3pPr indent="-330200" lvl="2" marL="1371600" marR="0" rtl="0" algn="l">
              <a:lnSpc>
                <a:spcPct val="90000"/>
              </a:lnSpc>
              <a:spcBef>
                <a:spcPts val="400"/>
              </a:spcBef>
              <a:spcAft>
                <a:spcPts val="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3pPr>
            <a:lvl4pPr indent="-330200" lvl="3" marL="1828800" marR="0" rtl="0" algn="l">
              <a:lnSpc>
                <a:spcPct val="90000"/>
              </a:lnSpc>
              <a:spcBef>
                <a:spcPts val="400"/>
              </a:spcBef>
              <a:spcAft>
                <a:spcPts val="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4pPr>
            <a:lvl5pPr indent="-330200" lvl="4" marL="2286000" marR="0" rtl="0" algn="l">
              <a:lnSpc>
                <a:spcPct val="90000"/>
              </a:lnSpc>
              <a:spcBef>
                <a:spcPts val="400"/>
              </a:spcBef>
              <a:spcAft>
                <a:spcPts val="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5pPr>
            <a:lvl6pPr indent="-330200" lvl="5" marL="2743200" marR="0" rtl="0" algn="l">
              <a:lnSpc>
                <a:spcPct val="90000"/>
              </a:lnSpc>
              <a:spcBef>
                <a:spcPts val="400"/>
              </a:spcBef>
              <a:spcAft>
                <a:spcPts val="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6pPr>
            <a:lvl7pPr indent="-330200" lvl="6" marL="3200400" marR="0" rtl="0" algn="l">
              <a:lnSpc>
                <a:spcPct val="90000"/>
              </a:lnSpc>
              <a:spcBef>
                <a:spcPts val="400"/>
              </a:spcBef>
              <a:spcAft>
                <a:spcPts val="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7pPr>
            <a:lvl8pPr indent="-330200" lvl="7" marL="3657600" marR="0" rtl="0" algn="l">
              <a:lnSpc>
                <a:spcPct val="90000"/>
              </a:lnSpc>
              <a:spcBef>
                <a:spcPts val="400"/>
              </a:spcBef>
              <a:spcAft>
                <a:spcPts val="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8pPr>
            <a:lvl9pPr indent="-330200" lvl="8" marL="4114800" marR="0" rtl="0" algn="l">
              <a:lnSpc>
                <a:spcPct val="90000"/>
              </a:lnSpc>
              <a:spcBef>
                <a:spcPts val="400"/>
              </a:spcBef>
              <a:spcAft>
                <a:spcPts val="400"/>
              </a:spcAft>
              <a:buClr>
                <a:schemeClr val="accent2"/>
              </a:buClr>
              <a:buSzPts val="1600"/>
              <a:buFont typeface="Noto Sans Symbols"/>
              <a:buChar char="•"/>
              <a:defRPr b="0" i="0" sz="1600" u="none" cap="none" strike="noStrike">
                <a:solidFill>
                  <a:schemeClr val="dk1"/>
                </a:solidFill>
                <a:latin typeface="Questrial"/>
                <a:ea typeface="Questrial"/>
                <a:cs typeface="Questrial"/>
                <a:sym typeface="Questrial"/>
              </a:defRPr>
            </a:lvl9pPr>
          </a:lstStyle>
          <a:p/>
        </p:txBody>
      </p:sp>
      <p:sp>
        <p:nvSpPr>
          <p:cNvPr id="66" name="Google Shape;66;p9"/>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lstStyle>
            <a:lvl1pPr indent="-228600" lvl="0" marL="457200" marR="0" rtl="0" algn="l">
              <a:lnSpc>
                <a:spcPct val="108000"/>
              </a:lnSpc>
              <a:spcBef>
                <a:spcPts val="600"/>
              </a:spcBef>
              <a:spcAft>
                <a:spcPts val="0"/>
              </a:spcAft>
              <a:buClr>
                <a:schemeClr val="accent2"/>
              </a:buClr>
              <a:buSzPts val="1600"/>
              <a:buFont typeface="Questrial"/>
              <a:buNone/>
              <a:defRPr b="0" i="0" sz="16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2"/>
              </a:buClr>
              <a:buSzPts val="1200"/>
              <a:buFont typeface="Noto Sans Symbols"/>
              <a:buNone/>
              <a:defRPr b="0" i="0" sz="12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400"/>
              </a:spcBef>
              <a:spcAft>
                <a:spcPts val="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400"/>
              </a:spcBef>
              <a:spcAft>
                <a:spcPts val="0"/>
              </a:spcAft>
              <a:buClr>
                <a:schemeClr val="accent2"/>
              </a:buClr>
              <a:buSzPts val="900"/>
              <a:buFont typeface="Noto Sans Symbols"/>
              <a:buNone/>
              <a:defRPr b="0" i="0" sz="9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400"/>
              </a:spcBef>
              <a:spcAft>
                <a:spcPts val="0"/>
              </a:spcAft>
              <a:buClr>
                <a:schemeClr val="accent2"/>
              </a:buClr>
              <a:buSzPts val="900"/>
              <a:buFont typeface="Noto Sans Symbols"/>
              <a:buNone/>
              <a:defRPr b="0" i="0" sz="9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400"/>
              </a:spcBef>
              <a:spcAft>
                <a:spcPts val="0"/>
              </a:spcAft>
              <a:buClr>
                <a:schemeClr val="accent2"/>
              </a:buClr>
              <a:buSzPts val="900"/>
              <a:buFont typeface="Noto Sans Symbols"/>
              <a:buNone/>
              <a:defRPr b="0" i="0" sz="900" u="none" cap="none" strike="noStrike">
                <a:solidFill>
                  <a:schemeClr val="dk1"/>
                </a:solidFill>
                <a:latin typeface="Questrial"/>
                <a:ea typeface="Questrial"/>
                <a:cs typeface="Questrial"/>
                <a:sym typeface="Questrial"/>
              </a:defRPr>
            </a:lvl6pPr>
            <a:lvl7pPr indent="-228600" lvl="6" marL="3200400" marR="0" rtl="0" algn="l">
              <a:lnSpc>
                <a:spcPct val="90000"/>
              </a:lnSpc>
              <a:spcBef>
                <a:spcPts val="400"/>
              </a:spcBef>
              <a:spcAft>
                <a:spcPts val="0"/>
              </a:spcAft>
              <a:buClr>
                <a:schemeClr val="accent2"/>
              </a:buClr>
              <a:buSzPts val="900"/>
              <a:buFont typeface="Noto Sans Symbols"/>
              <a:buNone/>
              <a:defRPr b="0" i="0" sz="900" u="none" cap="none" strike="noStrike">
                <a:solidFill>
                  <a:schemeClr val="dk1"/>
                </a:solidFill>
                <a:latin typeface="Questrial"/>
                <a:ea typeface="Questrial"/>
                <a:cs typeface="Questrial"/>
                <a:sym typeface="Questrial"/>
              </a:defRPr>
            </a:lvl7pPr>
            <a:lvl8pPr indent="-228600" lvl="7" marL="3657600" marR="0" rtl="0" algn="l">
              <a:lnSpc>
                <a:spcPct val="90000"/>
              </a:lnSpc>
              <a:spcBef>
                <a:spcPts val="400"/>
              </a:spcBef>
              <a:spcAft>
                <a:spcPts val="0"/>
              </a:spcAft>
              <a:buClr>
                <a:schemeClr val="accent2"/>
              </a:buClr>
              <a:buSzPts val="900"/>
              <a:buFont typeface="Noto Sans Symbols"/>
              <a:buNone/>
              <a:defRPr b="0" i="0" sz="900" u="none" cap="none" strike="noStrike">
                <a:solidFill>
                  <a:schemeClr val="dk1"/>
                </a:solidFill>
                <a:latin typeface="Questrial"/>
                <a:ea typeface="Questrial"/>
                <a:cs typeface="Questrial"/>
                <a:sym typeface="Questrial"/>
              </a:defRPr>
            </a:lvl8pPr>
            <a:lvl9pPr indent="-228600" lvl="8" marL="4114800" marR="0" rtl="0" algn="l">
              <a:lnSpc>
                <a:spcPct val="90000"/>
              </a:lnSpc>
              <a:spcBef>
                <a:spcPts val="400"/>
              </a:spcBef>
              <a:spcAft>
                <a:spcPts val="400"/>
              </a:spcAft>
              <a:buClr>
                <a:schemeClr val="accent2"/>
              </a:buClr>
              <a:buSzPts val="900"/>
              <a:buFont typeface="Noto Sans Symbols"/>
              <a:buNone/>
              <a:defRPr b="0" i="0" sz="900" u="none" cap="none" strike="noStrike">
                <a:solidFill>
                  <a:schemeClr val="dk1"/>
                </a:solidFill>
                <a:latin typeface="Questrial"/>
                <a:ea typeface="Questrial"/>
                <a:cs typeface="Questrial"/>
                <a:sym typeface="Questrial"/>
              </a:defRPr>
            </a:lvl9pPr>
          </a:lstStyle>
          <a:p/>
        </p:txBody>
      </p:sp>
      <p:sp>
        <p:nvSpPr>
          <p:cNvPr id="67" name="Google Shape;67;p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8" name="Google Shape;68;p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9" name="Google Shape;69;p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ed bildtext" showMasterSp="0"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lstStyle>
            <a:lvl1pPr lvl="0" marR="0" rtl="0" algn="r">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0"/>
          <p:cNvSpPr/>
          <p:nvPr>
            <p:ph idx="2" type="pic"/>
          </p:nvPr>
        </p:nvSpPr>
        <p:spPr>
          <a:xfrm>
            <a:off x="0" y="-1"/>
            <a:ext cx="12188952" cy="4572000"/>
          </a:xfrm>
          <a:prstGeom prst="rect">
            <a:avLst/>
          </a:prstGeom>
          <a:solidFill>
            <a:srgbClr val="C3D7D7"/>
          </a:solidFill>
          <a:ln>
            <a:noFill/>
          </a:ln>
        </p:spPr>
        <p:txBody>
          <a:bodyPr anchorCtr="0" anchor="t" bIns="45700" lIns="457200" spcFirstLastPara="1" rIns="45700" wrap="square" tIns="365750"/>
          <a:lstStyle>
            <a:lvl1pPr lvl="0" marR="0" rtl="0" algn="l">
              <a:lnSpc>
                <a:spcPct val="90000"/>
              </a:lnSpc>
              <a:spcBef>
                <a:spcPts val="1200"/>
              </a:spcBef>
              <a:spcAft>
                <a:spcPts val="0"/>
              </a:spcAft>
              <a:buClr>
                <a:schemeClr val="accent2"/>
              </a:buClr>
              <a:buSzPts val="3200"/>
              <a:buFont typeface="Questrial"/>
              <a:buNone/>
              <a:defRPr b="0" i="0" sz="3200" u="none" cap="none" strike="noStrike">
                <a:solidFill>
                  <a:schemeClr val="dk1"/>
                </a:solidFill>
                <a:latin typeface="Questrial"/>
                <a:ea typeface="Questrial"/>
                <a:cs typeface="Questrial"/>
                <a:sym typeface="Questrial"/>
              </a:defRPr>
            </a:lvl1pPr>
            <a:lvl2pPr lvl="1" marR="0" rtl="0" algn="l">
              <a:lnSpc>
                <a:spcPct val="90000"/>
              </a:lnSpc>
              <a:spcBef>
                <a:spcPts val="200"/>
              </a:spcBef>
              <a:spcAft>
                <a:spcPts val="0"/>
              </a:spcAft>
              <a:buClr>
                <a:schemeClr val="accent2"/>
              </a:buClr>
              <a:buSzPts val="2800"/>
              <a:buFont typeface="Noto Sans Symbols"/>
              <a:buNone/>
              <a:defRPr b="0" i="0" sz="2800" u="none" cap="none" strike="noStrike">
                <a:solidFill>
                  <a:schemeClr val="dk1"/>
                </a:solidFill>
                <a:latin typeface="Questrial"/>
                <a:ea typeface="Questrial"/>
                <a:cs typeface="Questrial"/>
                <a:sym typeface="Questrial"/>
              </a:defRPr>
            </a:lvl2pPr>
            <a:lvl3pPr lvl="2" marR="0" rtl="0" algn="l">
              <a:lnSpc>
                <a:spcPct val="90000"/>
              </a:lnSpc>
              <a:spcBef>
                <a:spcPts val="400"/>
              </a:spcBef>
              <a:spcAft>
                <a:spcPts val="0"/>
              </a:spcAft>
              <a:buClr>
                <a:schemeClr val="accent2"/>
              </a:buClr>
              <a:buSzPts val="2400"/>
              <a:buFont typeface="Noto Sans Symbols"/>
              <a:buNone/>
              <a:defRPr b="0" i="0" sz="2400" u="none" cap="none" strike="noStrike">
                <a:solidFill>
                  <a:schemeClr val="dk1"/>
                </a:solidFill>
                <a:latin typeface="Questrial"/>
                <a:ea typeface="Questrial"/>
                <a:cs typeface="Questrial"/>
                <a:sym typeface="Questrial"/>
              </a:defRPr>
            </a:lvl3pPr>
            <a:lvl4pPr lvl="3"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Questrial"/>
                <a:ea typeface="Questrial"/>
                <a:cs typeface="Questrial"/>
                <a:sym typeface="Questrial"/>
              </a:defRPr>
            </a:lvl4pPr>
            <a:lvl5pPr lvl="4"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Questrial"/>
                <a:ea typeface="Questrial"/>
                <a:cs typeface="Questrial"/>
                <a:sym typeface="Questrial"/>
              </a:defRPr>
            </a:lvl5pPr>
            <a:lvl6pPr lvl="5"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Questrial"/>
                <a:ea typeface="Questrial"/>
                <a:cs typeface="Questrial"/>
                <a:sym typeface="Questrial"/>
              </a:defRPr>
            </a:lvl6pPr>
            <a:lvl7pPr lvl="6"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Questrial"/>
                <a:ea typeface="Questrial"/>
                <a:cs typeface="Questrial"/>
                <a:sym typeface="Questrial"/>
              </a:defRPr>
            </a:lvl7pPr>
            <a:lvl8pPr lvl="7"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Questrial"/>
                <a:ea typeface="Questrial"/>
                <a:cs typeface="Questrial"/>
                <a:sym typeface="Questrial"/>
              </a:defRPr>
            </a:lvl8pPr>
            <a:lvl9pPr lvl="8" marR="0" rtl="0" algn="l">
              <a:lnSpc>
                <a:spcPct val="90000"/>
              </a:lnSpc>
              <a:spcBef>
                <a:spcPts val="400"/>
              </a:spcBef>
              <a:spcAft>
                <a:spcPts val="400"/>
              </a:spcAft>
              <a:buClr>
                <a:schemeClr val="accent2"/>
              </a:buClr>
              <a:buSzPts val="2000"/>
              <a:buFont typeface="Noto Sans Symbols"/>
              <a:buNone/>
              <a:defRPr b="0" i="0" sz="2000" u="none" cap="none" strike="noStrike">
                <a:solidFill>
                  <a:schemeClr val="dk1"/>
                </a:solidFill>
                <a:latin typeface="Questrial"/>
                <a:ea typeface="Questrial"/>
                <a:cs typeface="Questrial"/>
                <a:sym typeface="Questrial"/>
              </a:defRPr>
            </a:lvl9pPr>
          </a:lstStyle>
          <a:p/>
        </p:txBody>
      </p:sp>
      <p:sp>
        <p:nvSpPr>
          <p:cNvPr id="73" name="Google Shape;73;p10"/>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lstStyle>
            <a:lvl1pPr indent="-228600" lvl="0" marL="457200" marR="0" rtl="0" algn="l">
              <a:lnSpc>
                <a:spcPct val="100000"/>
              </a:lnSpc>
              <a:spcBef>
                <a:spcPts val="0"/>
              </a:spcBef>
              <a:spcAft>
                <a:spcPts val="0"/>
              </a:spcAft>
              <a:buClr>
                <a:schemeClr val="accent2"/>
              </a:buClr>
              <a:buSzPts val="1800"/>
              <a:buFont typeface="Questrial"/>
              <a:buNone/>
              <a:defRPr b="0" i="0" sz="1800" u="none" cap="none" strike="noStrike">
                <a:solidFill>
                  <a:srgbClr val="464132"/>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2"/>
              </a:buClr>
              <a:buSzPts val="1400"/>
              <a:buFont typeface="Noto Sans Symbols"/>
              <a:buNone/>
              <a:defRPr b="0" i="0" sz="14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400"/>
              </a:spcBef>
              <a:spcAft>
                <a:spcPts val="0"/>
              </a:spcAft>
              <a:buClr>
                <a:schemeClr val="accent2"/>
              </a:buClr>
              <a:buSzPts val="1200"/>
              <a:buFont typeface="Noto Sans Symbols"/>
              <a:buNone/>
              <a:defRPr b="0" i="0" sz="12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400"/>
              </a:spcBef>
              <a:spcAft>
                <a:spcPts val="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400"/>
              </a:spcBef>
              <a:spcAft>
                <a:spcPts val="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400"/>
              </a:spcBef>
              <a:spcAft>
                <a:spcPts val="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6pPr>
            <a:lvl7pPr indent="-228600" lvl="6" marL="3200400" marR="0" rtl="0" algn="l">
              <a:lnSpc>
                <a:spcPct val="90000"/>
              </a:lnSpc>
              <a:spcBef>
                <a:spcPts val="400"/>
              </a:spcBef>
              <a:spcAft>
                <a:spcPts val="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7pPr>
            <a:lvl8pPr indent="-228600" lvl="7" marL="3657600" marR="0" rtl="0" algn="l">
              <a:lnSpc>
                <a:spcPct val="90000"/>
              </a:lnSpc>
              <a:spcBef>
                <a:spcPts val="400"/>
              </a:spcBef>
              <a:spcAft>
                <a:spcPts val="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8pPr>
            <a:lvl9pPr indent="-228600" lvl="8" marL="4114800" marR="0" rtl="0" algn="l">
              <a:lnSpc>
                <a:spcPct val="90000"/>
              </a:lnSpc>
              <a:spcBef>
                <a:spcPts val="400"/>
              </a:spcBef>
              <a:spcAft>
                <a:spcPts val="400"/>
              </a:spcAft>
              <a:buClr>
                <a:schemeClr val="accent2"/>
              </a:buClr>
              <a:buSzPts val="1000"/>
              <a:buFont typeface="Noto Sans Symbols"/>
              <a:buNone/>
              <a:defRPr b="0" i="0" sz="1000" u="none" cap="none" strike="noStrike">
                <a:solidFill>
                  <a:schemeClr val="dk1"/>
                </a:solidFill>
                <a:latin typeface="Questrial"/>
                <a:ea typeface="Questrial"/>
                <a:cs typeface="Questrial"/>
                <a:sym typeface="Questrial"/>
              </a:defRPr>
            </a:lvl9pPr>
          </a:lstStyle>
          <a:p/>
        </p:txBody>
      </p:sp>
      <p:sp>
        <p:nvSpPr>
          <p:cNvPr id="74" name="Google Shape;74;p1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5" name="Google Shape;75;p1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cap="non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6" name="Google Shape;76;p1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464132"/>
                </a:solidFill>
                <a:latin typeface="Questrial"/>
                <a:ea typeface="Questrial"/>
                <a:cs typeface="Questrial"/>
                <a:sym typeface="Questrial"/>
              </a:defRPr>
            </a:lvl1pPr>
            <a:lvl2pPr indent="0" lvl="1" marL="0" marR="0" rtl="0" algn="l">
              <a:spcBef>
                <a:spcPts val="0"/>
              </a:spcBef>
              <a:buNone/>
              <a:defRPr sz="1000">
                <a:solidFill>
                  <a:srgbClr val="464132"/>
                </a:solidFill>
                <a:latin typeface="Questrial"/>
                <a:ea typeface="Questrial"/>
                <a:cs typeface="Questrial"/>
                <a:sym typeface="Questrial"/>
              </a:defRPr>
            </a:lvl2pPr>
            <a:lvl3pPr indent="0" lvl="2" marL="0" marR="0" rtl="0" algn="l">
              <a:spcBef>
                <a:spcPts val="0"/>
              </a:spcBef>
              <a:buNone/>
              <a:defRPr sz="1000">
                <a:solidFill>
                  <a:srgbClr val="464132"/>
                </a:solidFill>
                <a:latin typeface="Questrial"/>
                <a:ea typeface="Questrial"/>
                <a:cs typeface="Questrial"/>
                <a:sym typeface="Questrial"/>
              </a:defRPr>
            </a:lvl3pPr>
            <a:lvl4pPr indent="0" lvl="3" marL="0" marR="0" rtl="0" algn="l">
              <a:spcBef>
                <a:spcPts val="0"/>
              </a:spcBef>
              <a:buNone/>
              <a:defRPr sz="1000">
                <a:solidFill>
                  <a:srgbClr val="464132"/>
                </a:solidFill>
                <a:latin typeface="Questrial"/>
                <a:ea typeface="Questrial"/>
                <a:cs typeface="Questrial"/>
                <a:sym typeface="Questrial"/>
              </a:defRPr>
            </a:lvl4pPr>
            <a:lvl5pPr indent="0" lvl="4" marL="0" marR="0" rtl="0" algn="l">
              <a:spcBef>
                <a:spcPts val="0"/>
              </a:spcBef>
              <a:buNone/>
              <a:defRPr sz="1000">
                <a:solidFill>
                  <a:srgbClr val="464132"/>
                </a:solidFill>
                <a:latin typeface="Questrial"/>
                <a:ea typeface="Questrial"/>
                <a:cs typeface="Questrial"/>
                <a:sym typeface="Questrial"/>
              </a:defRPr>
            </a:lvl5pPr>
            <a:lvl6pPr indent="0" lvl="5" marL="0" marR="0" rtl="0" algn="l">
              <a:spcBef>
                <a:spcPts val="0"/>
              </a:spcBef>
              <a:buNone/>
              <a:defRPr sz="1000">
                <a:solidFill>
                  <a:srgbClr val="464132"/>
                </a:solidFill>
                <a:latin typeface="Questrial"/>
                <a:ea typeface="Questrial"/>
                <a:cs typeface="Questrial"/>
                <a:sym typeface="Questrial"/>
              </a:defRPr>
            </a:lvl6pPr>
            <a:lvl7pPr indent="0" lvl="6" marL="0" marR="0" rtl="0" algn="l">
              <a:spcBef>
                <a:spcPts val="0"/>
              </a:spcBef>
              <a:buNone/>
              <a:defRPr sz="1000">
                <a:solidFill>
                  <a:srgbClr val="464132"/>
                </a:solidFill>
                <a:latin typeface="Questrial"/>
                <a:ea typeface="Questrial"/>
                <a:cs typeface="Questrial"/>
                <a:sym typeface="Questrial"/>
              </a:defRPr>
            </a:lvl7pPr>
            <a:lvl8pPr indent="0" lvl="7" marL="0" marR="0" rtl="0" algn="l">
              <a:spcBef>
                <a:spcPts val="0"/>
              </a:spcBef>
              <a:buNone/>
              <a:defRPr sz="1000">
                <a:solidFill>
                  <a:srgbClr val="464132"/>
                </a:solidFill>
                <a:latin typeface="Questrial"/>
                <a:ea typeface="Questrial"/>
                <a:cs typeface="Questrial"/>
                <a:sym typeface="Questrial"/>
              </a:defRPr>
            </a:lvl8pPr>
            <a:lvl9pPr indent="0" lvl="8" marL="0" marR="0" rtl="0" algn="l">
              <a:spcBef>
                <a:spcPts val="0"/>
              </a:spcBef>
              <a:buNone/>
              <a:defRPr sz="1000">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cxnSp>
        <p:nvCxnSpPr>
          <p:cNvPr id="77" name="Google Shape;77;p10"/>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lstStyle>
            <a:lvl1pPr lvl="0" marR="0" rtl="0" algn="l">
              <a:lnSpc>
                <a:spcPct val="80000"/>
              </a:lnSpc>
              <a:spcBef>
                <a:spcPts val="0"/>
              </a:spcBef>
              <a:spcAft>
                <a:spcPts val="0"/>
              </a:spcAft>
              <a:buClr>
                <a:srgbClr val="464132"/>
              </a:buClr>
              <a:buSzPts val="5000"/>
              <a:buFont typeface="Questrial"/>
              <a:buNone/>
              <a:defRPr b="0" i="0" sz="5000" u="none" cap="none" strike="noStrik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lstStyle>
            <a:lvl1pPr indent="-368300" lvl="0" marL="457200" marR="0" rtl="0" algn="l">
              <a:lnSpc>
                <a:spcPct val="90000"/>
              </a:lnSpc>
              <a:spcBef>
                <a:spcPts val="1200"/>
              </a:spcBef>
              <a:spcAft>
                <a:spcPts val="0"/>
              </a:spcAft>
              <a:buClr>
                <a:schemeClr val="accent2"/>
              </a:buClr>
              <a:buSzPts val="2200"/>
              <a:buFont typeface="Questrial"/>
              <a:buChar char=" "/>
              <a:defRPr b="0" i="0" sz="22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12" name="Google Shape;12;p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 name="Google Shape;13;p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46413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4" name="Google Shape;14;p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Questrial"/>
                <a:ea typeface="Questrial"/>
                <a:cs typeface="Questrial"/>
                <a:sym typeface="Questrial"/>
              </a:defRPr>
            </a:lvl1pPr>
            <a:lvl2pPr indent="0" lvl="1" marL="0" marR="0" rtl="0" algn="l">
              <a:spcBef>
                <a:spcPts val="0"/>
              </a:spcBef>
              <a:buNone/>
              <a:defRPr b="0" i="0" sz="1000" u="none" cap="none" strike="noStrike">
                <a:solidFill>
                  <a:srgbClr val="464132"/>
                </a:solidFill>
                <a:latin typeface="Questrial"/>
                <a:ea typeface="Questrial"/>
                <a:cs typeface="Questrial"/>
                <a:sym typeface="Questrial"/>
              </a:defRPr>
            </a:lvl2pPr>
            <a:lvl3pPr indent="0" lvl="2" marL="0" marR="0" rtl="0" algn="l">
              <a:spcBef>
                <a:spcPts val="0"/>
              </a:spcBef>
              <a:buNone/>
              <a:defRPr b="0" i="0" sz="1000" u="none" cap="none" strike="noStrike">
                <a:solidFill>
                  <a:srgbClr val="464132"/>
                </a:solidFill>
                <a:latin typeface="Questrial"/>
                <a:ea typeface="Questrial"/>
                <a:cs typeface="Questrial"/>
                <a:sym typeface="Questrial"/>
              </a:defRPr>
            </a:lvl3pPr>
            <a:lvl4pPr indent="0" lvl="3" marL="0" marR="0" rtl="0" algn="l">
              <a:spcBef>
                <a:spcPts val="0"/>
              </a:spcBef>
              <a:buNone/>
              <a:defRPr b="0" i="0" sz="1000" u="none" cap="none" strike="noStrike">
                <a:solidFill>
                  <a:srgbClr val="464132"/>
                </a:solidFill>
                <a:latin typeface="Questrial"/>
                <a:ea typeface="Questrial"/>
                <a:cs typeface="Questrial"/>
                <a:sym typeface="Questrial"/>
              </a:defRPr>
            </a:lvl4pPr>
            <a:lvl5pPr indent="0" lvl="4" marL="0" marR="0" rtl="0" algn="l">
              <a:spcBef>
                <a:spcPts val="0"/>
              </a:spcBef>
              <a:buNone/>
              <a:defRPr b="0" i="0" sz="1000" u="none" cap="none" strike="noStrike">
                <a:solidFill>
                  <a:srgbClr val="464132"/>
                </a:solidFill>
                <a:latin typeface="Questrial"/>
                <a:ea typeface="Questrial"/>
                <a:cs typeface="Questrial"/>
                <a:sym typeface="Questrial"/>
              </a:defRPr>
            </a:lvl5pPr>
            <a:lvl6pPr indent="0" lvl="5" marL="0" marR="0" rtl="0" algn="l">
              <a:spcBef>
                <a:spcPts val="0"/>
              </a:spcBef>
              <a:buNone/>
              <a:defRPr b="0" i="0" sz="1000" u="none" cap="none" strike="noStrike">
                <a:solidFill>
                  <a:srgbClr val="464132"/>
                </a:solidFill>
                <a:latin typeface="Questrial"/>
                <a:ea typeface="Questrial"/>
                <a:cs typeface="Questrial"/>
                <a:sym typeface="Questrial"/>
              </a:defRPr>
            </a:lvl6pPr>
            <a:lvl7pPr indent="0" lvl="6" marL="0" marR="0" rtl="0" algn="l">
              <a:spcBef>
                <a:spcPts val="0"/>
              </a:spcBef>
              <a:buNone/>
              <a:defRPr b="0" i="0" sz="1000" u="none" cap="none" strike="noStrike">
                <a:solidFill>
                  <a:srgbClr val="464132"/>
                </a:solidFill>
                <a:latin typeface="Questrial"/>
                <a:ea typeface="Questrial"/>
                <a:cs typeface="Questrial"/>
                <a:sym typeface="Questrial"/>
              </a:defRPr>
            </a:lvl7pPr>
            <a:lvl8pPr indent="0" lvl="7" marL="0" marR="0" rtl="0" algn="l">
              <a:spcBef>
                <a:spcPts val="0"/>
              </a:spcBef>
              <a:buNone/>
              <a:defRPr b="0" i="0" sz="1000" u="none" cap="none" strike="noStrike">
                <a:solidFill>
                  <a:srgbClr val="464132"/>
                </a:solidFill>
                <a:latin typeface="Questrial"/>
                <a:ea typeface="Questrial"/>
                <a:cs typeface="Questrial"/>
                <a:sym typeface="Questrial"/>
              </a:defRPr>
            </a:lvl8pPr>
            <a:lvl9pPr indent="0" lvl="8" marL="0" marR="0" rtl="0" algn="l">
              <a:spcBef>
                <a:spcPts val="0"/>
              </a:spcBef>
              <a:buNone/>
              <a:defRPr b="0" i="0" sz="1000" u="none" cap="none" strike="noStrike">
                <a:solidFill>
                  <a:srgbClr val="464132"/>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GB"/>
              <a:t>‹#›</a:t>
            </a:fld>
            <a:endParaRPr/>
          </a:p>
        </p:txBody>
      </p:sp>
      <p:cxnSp>
        <p:nvCxnSpPr>
          <p:cNvPr id="15" name="Google Shape;15;p1"/>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3"/>
          <p:cNvSpPr txBox="1"/>
          <p:nvPr>
            <p:ph type="ctrTitle"/>
          </p:nvPr>
        </p:nvSpPr>
        <p:spPr>
          <a:xfrm>
            <a:off x="381000" y="4954805"/>
            <a:ext cx="7772400" cy="1463040"/>
          </a:xfrm>
          <a:prstGeom prst="rect">
            <a:avLst/>
          </a:prstGeom>
          <a:noFill/>
          <a:ln>
            <a:noFill/>
          </a:ln>
        </p:spPr>
        <p:txBody>
          <a:bodyPr anchorCtr="0" anchor="ctr" bIns="45700" lIns="91425" spcFirstLastPara="1" rIns="91425" wrap="square" tIns="45700">
            <a:noAutofit/>
          </a:bodyPr>
          <a:lstStyle/>
          <a:p>
            <a:pPr indent="0" lvl="0" marL="0" marR="0" rtl="0" algn="r">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COMPETENCE ANALYSIS</a:t>
            </a:r>
            <a:endParaRPr b="0" i="0" sz="5000" u="none" cap="none" strike="noStrike">
              <a:solidFill>
                <a:srgbClr val="FF0000"/>
              </a:solidFill>
              <a:latin typeface="Questrial"/>
              <a:ea typeface="Questrial"/>
              <a:cs typeface="Questrial"/>
              <a:sym typeface="Questrial"/>
            </a:endParaRPr>
          </a:p>
        </p:txBody>
      </p:sp>
      <p:pic>
        <p:nvPicPr>
          <p:cNvPr id="96" name="Google Shape;96;p13"/>
          <p:cNvPicPr preferRelativeResize="0"/>
          <p:nvPr/>
        </p:nvPicPr>
        <p:blipFill rotWithShape="1">
          <a:blip r:embed="rId3">
            <a:alphaModFix/>
          </a:blip>
          <a:srcRect b="0" l="0" r="0" t="0"/>
          <a:stretch/>
        </p:blipFill>
        <p:spPr>
          <a:xfrm>
            <a:off x="45334" y="81340"/>
            <a:ext cx="833837" cy="717630"/>
          </a:xfrm>
          <a:prstGeom prst="rect">
            <a:avLst/>
          </a:prstGeom>
          <a:noFill/>
          <a:ln>
            <a:noFill/>
          </a:ln>
        </p:spPr>
      </p:pic>
      <p:sp>
        <p:nvSpPr>
          <p:cNvPr id="97" name="Google Shape;97;p13"/>
          <p:cNvSpPr txBox="1"/>
          <p:nvPr/>
        </p:nvSpPr>
        <p:spPr>
          <a:xfrm>
            <a:off x="8610600" y="4960137"/>
            <a:ext cx="3200400" cy="110499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2"/>
              </a:buClr>
              <a:buSzPts val="1125"/>
              <a:buFont typeface="Questrial"/>
              <a:buNone/>
            </a:pPr>
            <a:r>
              <a:rPr b="0" i="0" lang="en-GB" sz="1125" u="none" cap="none" strike="noStrike">
                <a:solidFill>
                  <a:srgbClr val="464132"/>
                </a:solidFill>
                <a:latin typeface="Questrial"/>
                <a:ea typeface="Questrial"/>
                <a:cs typeface="Questrial"/>
                <a:sym typeface="Questrial"/>
              </a:rPr>
              <a:t>The “MiGreat (Supporting Migrants into CVET) Project”- n. 2016-1-IT01-KA202-005348 has been funded with support from the European Commission. This document reflects the views only of the author and the Commission cannot be held responsible for any use which might be made of the information contained herein.</a:t>
            </a:r>
            <a:endParaRPr b="0" i="0" sz="1125" u="none" cap="none" strike="noStrike">
              <a:solidFill>
                <a:srgbClr val="464132"/>
              </a:solidFill>
              <a:latin typeface="Questrial"/>
              <a:ea typeface="Questrial"/>
              <a:cs typeface="Questrial"/>
              <a:sym typeface="Questrial"/>
            </a:endParaRPr>
          </a:p>
        </p:txBody>
      </p:sp>
      <p:pic>
        <p:nvPicPr>
          <p:cNvPr id="98" name="Google Shape;98;p13"/>
          <p:cNvPicPr preferRelativeResize="0"/>
          <p:nvPr/>
        </p:nvPicPr>
        <p:blipFill rotWithShape="1">
          <a:blip r:embed="rId4">
            <a:alphaModFix/>
          </a:blip>
          <a:srcRect b="0" l="0" r="0" t="0"/>
          <a:stretch/>
        </p:blipFill>
        <p:spPr>
          <a:xfrm>
            <a:off x="10423106" y="6155156"/>
            <a:ext cx="1476375" cy="41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EXAMPLE </a:t>
            </a:r>
            <a:r>
              <a:rPr b="0" i="0" lang="en-GB" sz="5000" u="none" cap="none" strike="noStrike">
                <a:solidFill>
                  <a:schemeClr val="dk1"/>
                </a:solidFill>
                <a:latin typeface="Questrial"/>
                <a:ea typeface="Questrial"/>
                <a:cs typeface="Questrial"/>
                <a:sym typeface="Questrial"/>
              </a:rPr>
              <a:t>COMPETENCE PROFILE</a:t>
            </a:r>
            <a:endParaRPr b="0" i="0" sz="5000" u="none" cap="none" strike="noStrike">
              <a:solidFill>
                <a:schemeClr val="dk1"/>
              </a:solidFill>
              <a:latin typeface="Questrial"/>
              <a:ea typeface="Questrial"/>
              <a:cs typeface="Questrial"/>
              <a:sym typeface="Questrial"/>
            </a:endParaRPr>
          </a:p>
        </p:txBody>
      </p:sp>
      <p:graphicFrame>
        <p:nvGraphicFramePr>
          <p:cNvPr id="192" name="Google Shape;192;p22"/>
          <p:cNvGraphicFramePr/>
          <p:nvPr/>
        </p:nvGraphicFramePr>
        <p:xfrm>
          <a:off x="1023938" y="2286000"/>
          <a:ext cx="3000000" cy="3000000"/>
        </p:xfrm>
        <a:graphic>
          <a:graphicData uri="http://schemas.openxmlformats.org/drawingml/2006/table">
            <a:tbl>
              <a:tblPr bandRow="1" firstRow="1">
                <a:noFill/>
                <a:tableStyleId>{8295B092-68DE-44A9-932C-D54BC8A917ED}</a:tableStyleId>
              </a:tblPr>
              <a:tblGrid>
                <a:gridCol w="3240075"/>
                <a:gridCol w="3240075"/>
                <a:gridCol w="3240075"/>
              </a:tblGrid>
              <a:tr h="370850">
                <a:tc>
                  <a:txBody>
                    <a:bodyPr>
                      <a:noAutofit/>
                    </a:bodyPr>
                    <a:lstStyle/>
                    <a:p>
                      <a:pPr indent="0" lvl="0" marL="0" marR="0" rtl="0" algn="l">
                        <a:spcBef>
                          <a:spcPts val="0"/>
                        </a:spcBef>
                        <a:spcAft>
                          <a:spcPts val="0"/>
                        </a:spcAft>
                        <a:buNone/>
                      </a:pPr>
                      <a:r>
                        <a:rPr lang="en-GB" sz="2000"/>
                        <a:t>I can/have</a:t>
                      </a:r>
                      <a:endParaRPr sz="2000"/>
                    </a:p>
                  </a:txBody>
                  <a:tcPr marT="45725" marB="45725" marR="91450" marL="91450"/>
                </a:tc>
                <a:tc>
                  <a:txBody>
                    <a:bodyPr>
                      <a:noAutofit/>
                    </a:bodyPr>
                    <a:lstStyle/>
                    <a:p>
                      <a:pPr indent="0" lvl="0" marL="0" marR="0" rtl="0" algn="l">
                        <a:spcBef>
                          <a:spcPts val="0"/>
                        </a:spcBef>
                        <a:spcAft>
                          <a:spcPts val="0"/>
                        </a:spcAft>
                        <a:buNone/>
                      </a:pPr>
                      <a:r>
                        <a:rPr lang="en-GB" sz="2000"/>
                        <a:t>Level of competence </a:t>
                      </a:r>
                      <a:endParaRPr sz="2000"/>
                    </a:p>
                  </a:txBody>
                  <a:tcPr marT="45725" marB="45725" marR="91450" marL="91450"/>
                </a:tc>
                <a:tc>
                  <a:txBody>
                    <a:bodyPr>
                      <a:noAutofit/>
                    </a:bodyPr>
                    <a:lstStyle/>
                    <a:p>
                      <a:pPr indent="0" lvl="0" marL="0" marR="0" rtl="0" algn="l">
                        <a:spcBef>
                          <a:spcPts val="0"/>
                        </a:spcBef>
                        <a:spcAft>
                          <a:spcPts val="0"/>
                        </a:spcAft>
                        <a:buNone/>
                      </a:pPr>
                      <a:r>
                        <a:rPr lang="en-GB" sz="2000"/>
                        <a:t>Evidence</a:t>
                      </a:r>
                      <a:endParaRPr sz="2000"/>
                    </a:p>
                  </a:txBody>
                  <a:tcPr marT="45725" marB="45725" marR="91450" marL="91450"/>
                </a:tc>
              </a:tr>
              <a:tr h="370850">
                <a:tc>
                  <a:txBody>
                    <a:bodyPr>
                      <a:noAutofit/>
                    </a:bodyPr>
                    <a:lstStyle/>
                    <a:p>
                      <a:pPr indent="0" lvl="0" marL="0" marR="0" rtl="0" algn="l">
                        <a:spcBef>
                          <a:spcPts val="0"/>
                        </a:spcBef>
                        <a:spcAft>
                          <a:spcPts val="0"/>
                        </a:spcAft>
                        <a:buNone/>
                      </a:pPr>
                      <a:r>
                        <a:rPr lang="en-GB" sz="2000"/>
                        <a:t>Description of tasks, qualification and skills</a:t>
                      </a:r>
                      <a:endParaRPr sz="2000"/>
                    </a:p>
                  </a:txBody>
                  <a:tcPr marT="45725" marB="45725" marR="91450" marL="91450"/>
                </a:tc>
                <a:tc>
                  <a:txBody>
                    <a:bodyPr>
                      <a:noAutofit/>
                    </a:bodyPr>
                    <a:lstStyle/>
                    <a:p>
                      <a:pPr indent="0" lvl="0" marL="0" marR="0" rtl="0" algn="l">
                        <a:spcBef>
                          <a:spcPts val="0"/>
                        </a:spcBef>
                        <a:spcAft>
                          <a:spcPts val="0"/>
                        </a:spcAft>
                        <a:buNone/>
                      </a:pPr>
                      <a:r>
                        <a:rPr lang="en-GB" sz="2000"/>
                        <a:t>Numberic</a:t>
                      </a:r>
                      <a:r>
                        <a:rPr lang="en-GB" sz="2000"/>
                        <a:t> rating</a:t>
                      </a:r>
                      <a:r>
                        <a:rPr lang="en-GB" sz="2000"/>
                        <a:t> 1-5, or “low-high“</a:t>
                      </a:r>
                      <a:endParaRPr sz="2000"/>
                    </a:p>
                  </a:txBody>
                  <a:tcPr marT="45725" marB="45725" marR="91450" marL="91450"/>
                </a:tc>
                <a:tc>
                  <a:txBody>
                    <a:bodyPr>
                      <a:noAutofit/>
                    </a:bodyPr>
                    <a:lstStyle/>
                    <a:p>
                      <a:pPr indent="0" lvl="0" marL="0" marR="0" rtl="0" algn="l">
                        <a:spcBef>
                          <a:spcPts val="0"/>
                        </a:spcBef>
                        <a:spcAft>
                          <a:spcPts val="0"/>
                        </a:spcAft>
                        <a:buNone/>
                      </a:pPr>
                      <a:r>
                        <a:rPr lang="en-GB" sz="2000"/>
                        <a:t>Certification, implementation of</a:t>
                      </a:r>
                      <a:r>
                        <a:rPr lang="en-GB" sz="2000"/>
                        <a:t> a certain measure, project</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bl>
          </a:graphicData>
        </a:graphic>
      </p:graphicFrame>
      <p:pic>
        <p:nvPicPr>
          <p:cNvPr id="193" name="Google Shape;193;p22"/>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94" name="Google Shape;194;p22"/>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RESULTS </a:t>
            </a:r>
            <a:r>
              <a:rPr b="0" i="0" lang="en-GB" sz="5000" u="none" cap="none" strike="noStrike">
                <a:solidFill>
                  <a:schemeClr val="dk1"/>
                </a:solidFill>
                <a:latin typeface="Questrial"/>
                <a:ea typeface="Questrial"/>
                <a:cs typeface="Questrial"/>
                <a:sym typeface="Questrial"/>
              </a:rPr>
              <a:t>OF A COMPETENCE </a:t>
            </a:r>
            <a:r>
              <a:rPr b="0" i="0" lang="en-GB" sz="5000" u="none" cap="none" strike="noStrike">
                <a:solidFill>
                  <a:srgbClr val="464132"/>
                </a:solidFill>
                <a:latin typeface="Questrial"/>
                <a:ea typeface="Questrial"/>
                <a:cs typeface="Questrial"/>
                <a:sym typeface="Questrial"/>
              </a:rPr>
              <a:t>ASSESSMENT</a:t>
            </a:r>
            <a:endParaRPr b="0" i="0" sz="5000" u="none" cap="none" strike="noStrike">
              <a:solidFill>
                <a:srgbClr val="464132"/>
              </a:solidFill>
              <a:latin typeface="Questrial"/>
              <a:ea typeface="Questrial"/>
              <a:cs typeface="Questrial"/>
              <a:sym typeface="Questrial"/>
            </a:endParaRPr>
          </a:p>
        </p:txBody>
      </p:sp>
      <p:sp>
        <p:nvSpPr>
          <p:cNvPr id="201" name="Google Shape;201;p23"/>
          <p:cNvSpPr txBox="1"/>
          <p:nvPr>
            <p:ph idx="1" type="body"/>
          </p:nvPr>
        </p:nvSpPr>
        <p:spPr>
          <a:xfrm>
            <a:off x="1024128" y="2101620"/>
            <a:ext cx="9720071" cy="4207740"/>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a:p>
            <a:pPr indent="0" lvl="0" marL="91440" marR="0" rtl="0" algn="l">
              <a:lnSpc>
                <a:spcPct val="90000"/>
              </a:lnSpc>
              <a:spcBef>
                <a:spcPts val="140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a:p>
            <a:pPr indent="0" lvl="0" marL="91440" marR="0" rtl="0" algn="l">
              <a:lnSpc>
                <a:spcPct val="90000"/>
              </a:lnSpc>
              <a:spcBef>
                <a:spcPts val="140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a:p>
            <a:pPr indent="0" lvl="0" marL="91440" marR="0" rtl="0" algn="l">
              <a:lnSpc>
                <a:spcPct val="90000"/>
              </a:lnSpc>
              <a:spcBef>
                <a:spcPts val="140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a:p>
            <a:pPr indent="0" lvl="0" marL="91440" marR="0" rtl="0" algn="l">
              <a:lnSpc>
                <a:spcPct val="90000"/>
              </a:lnSpc>
              <a:spcBef>
                <a:spcPts val="140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p:txBody>
      </p:sp>
      <p:pic>
        <p:nvPicPr>
          <p:cNvPr id="202" name="Google Shape;202;p23"/>
          <p:cNvPicPr preferRelativeResize="0"/>
          <p:nvPr/>
        </p:nvPicPr>
        <p:blipFill rotWithShape="1">
          <a:blip r:embed="rId3">
            <a:alphaModFix/>
          </a:blip>
          <a:srcRect b="0" l="0" r="0" t="0"/>
          <a:stretch/>
        </p:blipFill>
        <p:spPr>
          <a:xfrm>
            <a:off x="5412157" y="3208421"/>
            <a:ext cx="6016649" cy="2945651"/>
          </a:xfrm>
          <a:prstGeom prst="rect">
            <a:avLst/>
          </a:prstGeom>
          <a:noFill/>
          <a:ln>
            <a:noFill/>
          </a:ln>
        </p:spPr>
      </p:pic>
      <p:graphicFrame>
        <p:nvGraphicFramePr>
          <p:cNvPr id="203" name="Google Shape;203;p23"/>
          <p:cNvGraphicFramePr/>
          <p:nvPr/>
        </p:nvGraphicFramePr>
        <p:xfrm>
          <a:off x="733745" y="2101620"/>
          <a:ext cx="3000000" cy="3000000"/>
        </p:xfrm>
        <a:graphic>
          <a:graphicData uri="http://schemas.openxmlformats.org/drawingml/2006/table">
            <a:tbl>
              <a:tblPr bandRow="1" firstRow="1">
                <a:noFill/>
                <a:tableStyleId>{8295B092-68DE-44A9-932C-D54BC8A917ED}</a:tableStyleId>
              </a:tblPr>
              <a:tblGrid>
                <a:gridCol w="3902425"/>
              </a:tblGrid>
              <a:tr h="480050">
                <a:tc>
                  <a:txBody>
                    <a:bodyPr>
                      <a:noAutofit/>
                    </a:bodyPr>
                    <a:lstStyle/>
                    <a:p>
                      <a:pPr indent="0" lvl="0" marL="0" marR="0" rtl="0" algn="l">
                        <a:lnSpc>
                          <a:spcPct val="100000"/>
                        </a:lnSpc>
                        <a:spcBef>
                          <a:spcPts val="0"/>
                        </a:spcBef>
                        <a:spcAft>
                          <a:spcPts val="0"/>
                        </a:spcAft>
                        <a:buClr>
                          <a:schemeClr val="dk1"/>
                        </a:buClr>
                        <a:buSzPts val="2200"/>
                        <a:buFont typeface="Questrial"/>
                        <a:buNone/>
                      </a:pPr>
                      <a:r>
                        <a:rPr lang="en-GB" sz="2200"/>
                        <a:t>The profile serves as:</a:t>
                      </a:r>
                      <a:endParaRPr/>
                    </a:p>
                  </a:txBody>
                  <a:tcPr marT="45725" marB="45725" marR="91450" marL="91450"/>
                </a:tc>
              </a:tr>
              <a:tr h="3786400">
                <a:tc>
                  <a:txBody>
                    <a:bodyPr>
                      <a:noAutofit/>
                    </a:bodyPr>
                    <a:lstStyle/>
                    <a:p>
                      <a:pPr indent="-457200" lvl="0" marL="457200" marR="0" rtl="0" algn="l">
                        <a:spcBef>
                          <a:spcPts val="0"/>
                        </a:spcBef>
                        <a:spcAft>
                          <a:spcPts val="0"/>
                        </a:spcAft>
                        <a:buClr>
                          <a:schemeClr val="dk1"/>
                        </a:buClr>
                        <a:buSzPts val="2200"/>
                        <a:buFont typeface="Questrial"/>
                        <a:buAutoNum type="arabicPeriod"/>
                      </a:pPr>
                      <a:r>
                        <a:rPr lang="en-GB" sz="2200"/>
                        <a:t>A reference that presents your abilities and qualifications</a:t>
                      </a:r>
                      <a:endParaRPr/>
                    </a:p>
                    <a:p>
                      <a:pPr indent="-457200" lvl="0" marL="457200" marR="0" rtl="0" algn="l">
                        <a:spcBef>
                          <a:spcPts val="0"/>
                        </a:spcBef>
                        <a:spcAft>
                          <a:spcPts val="0"/>
                        </a:spcAft>
                        <a:buClr>
                          <a:schemeClr val="dk1"/>
                        </a:buClr>
                        <a:buSzPts val="2200"/>
                        <a:buFont typeface="Questrial"/>
                        <a:buAutoNum type="arabicPeriod"/>
                      </a:pPr>
                      <a:r>
                        <a:rPr lang="en-GB" sz="2200"/>
                        <a:t>An additional document for applications or comparison to an existing job profile</a:t>
                      </a:r>
                      <a:endParaRPr/>
                    </a:p>
                    <a:p>
                      <a:pPr indent="-457200" lvl="0" marL="457200" marR="0" rtl="0" algn="l">
                        <a:lnSpc>
                          <a:spcPct val="100000"/>
                        </a:lnSpc>
                        <a:spcBef>
                          <a:spcPts val="0"/>
                        </a:spcBef>
                        <a:spcAft>
                          <a:spcPts val="0"/>
                        </a:spcAft>
                        <a:buClr>
                          <a:schemeClr val="dk1"/>
                        </a:buClr>
                        <a:buSzPts val="2200"/>
                        <a:buFont typeface="Questrial"/>
                        <a:buAutoNum type="arabicPeriod"/>
                      </a:pPr>
                      <a:r>
                        <a:rPr lang="en-GB" sz="2200"/>
                        <a:t>Basis</a:t>
                      </a:r>
                      <a:r>
                        <a:rPr lang="en-GB" sz="2200"/>
                        <a:t> to set </a:t>
                      </a:r>
                      <a:r>
                        <a:rPr lang="en-GB" sz="2200"/>
                        <a:t>realistic goals for the proferssional future</a:t>
                      </a:r>
                      <a:endParaRPr sz="2200"/>
                    </a:p>
                    <a:p>
                      <a:pPr indent="0" lvl="0" marL="0" marR="0" rtl="0" algn="l">
                        <a:spcBef>
                          <a:spcPts val="0"/>
                        </a:spcBef>
                        <a:spcAft>
                          <a:spcPts val="0"/>
                        </a:spcAft>
                        <a:buNone/>
                      </a:pPr>
                      <a:r>
                        <a:t/>
                      </a:r>
                      <a:endParaRPr sz="2200"/>
                    </a:p>
                  </a:txBody>
                  <a:tcPr marT="45725" marB="45725" marR="91450" marL="91450"/>
                </a:tc>
              </a:tr>
            </a:tbl>
          </a:graphicData>
        </a:graphic>
      </p:graphicFrame>
      <p:sp>
        <p:nvSpPr>
          <p:cNvPr id="204" name="Google Shape;204;p23"/>
          <p:cNvSpPr txBox="1"/>
          <p:nvPr/>
        </p:nvSpPr>
        <p:spPr>
          <a:xfrm>
            <a:off x="5414204" y="6170860"/>
            <a:ext cx="541822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Questrial"/>
                <a:ea typeface="Questrial"/>
                <a:cs typeface="Questrial"/>
                <a:sym typeface="Questrial"/>
              </a:rPr>
              <a:t>https://pixabay.com/de/gesch%C3%A4ftsleute-b%C3%BCro-silhouetten-463336/</a:t>
            </a:r>
            <a:endParaRPr/>
          </a:p>
        </p:txBody>
      </p:sp>
      <p:pic>
        <p:nvPicPr>
          <p:cNvPr id="205" name="Google Shape;205;p23"/>
          <p:cNvPicPr preferRelativeResize="0"/>
          <p:nvPr/>
        </p:nvPicPr>
        <p:blipFill rotWithShape="1">
          <a:blip r:embed="rId4">
            <a:alphaModFix/>
          </a:blip>
          <a:srcRect b="0" l="0" r="0" t="0"/>
          <a:stretch/>
        </p:blipFill>
        <p:spPr>
          <a:xfrm>
            <a:off x="10423106" y="6155156"/>
            <a:ext cx="1476375" cy="419100"/>
          </a:xfrm>
          <a:prstGeom prst="rect">
            <a:avLst/>
          </a:prstGeom>
          <a:noFill/>
          <a:ln>
            <a:noFill/>
          </a:ln>
        </p:spPr>
      </p:pic>
      <p:pic>
        <p:nvPicPr>
          <p:cNvPr id="206" name="Google Shape;206;p23"/>
          <p:cNvPicPr preferRelativeResize="0"/>
          <p:nvPr/>
        </p:nvPicPr>
        <p:blipFill rotWithShape="1">
          <a:blip r:embed="rId5">
            <a:alphaModFix/>
          </a:blip>
          <a:srcRect b="0" l="0" r="0" t="0"/>
          <a:stretch/>
        </p:blipFill>
        <p:spPr>
          <a:xfrm>
            <a:off x="45334" y="81340"/>
            <a:ext cx="833837" cy="7176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4"/>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Autofit/>
          </a:bodyPr>
          <a:lstStyle/>
          <a:p>
            <a:pPr indent="0" lvl="0" marL="0" marR="0" rtl="0" algn="r">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THANK YOU FOR YOUR PARTICIPATION!</a:t>
            </a:r>
            <a:endParaRPr b="0" i="0" sz="5000" u="none" cap="none" strike="noStrike">
              <a:solidFill>
                <a:srgbClr val="464132"/>
              </a:solidFill>
              <a:latin typeface="Questrial"/>
              <a:ea typeface="Questrial"/>
              <a:cs typeface="Questrial"/>
              <a:sym typeface="Questrial"/>
            </a:endParaRPr>
          </a:p>
        </p:txBody>
      </p:sp>
      <p:pic>
        <p:nvPicPr>
          <p:cNvPr id="212" name="Google Shape;212;p24"/>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213" name="Google Shape;213;p24"/>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REFERENCES</a:t>
            </a:r>
            <a:endParaRPr b="0" i="0" sz="5000" u="none" cap="none" strike="noStrike">
              <a:solidFill>
                <a:srgbClr val="464132"/>
              </a:solidFill>
              <a:latin typeface="Questrial"/>
              <a:ea typeface="Questrial"/>
              <a:cs typeface="Questrial"/>
              <a:sym typeface="Questrial"/>
            </a:endParaRPr>
          </a:p>
        </p:txBody>
      </p:sp>
      <p:sp>
        <p:nvSpPr>
          <p:cNvPr id="219" name="Google Shape;219;p25"/>
          <p:cNvSpPr txBox="1"/>
          <p:nvPr>
            <p:ph idx="1" type="body"/>
          </p:nvPr>
        </p:nvSpPr>
        <p:spPr>
          <a:xfrm>
            <a:off x="1024128" y="1876926"/>
            <a:ext cx="9720071" cy="4432434"/>
          </a:xfrm>
          <a:prstGeom prst="rect">
            <a:avLst/>
          </a:prstGeom>
          <a:noFill/>
          <a:ln>
            <a:noFill/>
          </a:ln>
        </p:spPr>
        <p:txBody>
          <a:bodyPr anchorCtr="0" anchor="t" bIns="45700" lIns="45700" spcFirstLastPara="1" rIns="45700" wrap="square" tIns="45700">
            <a:noAutofit/>
          </a:bodyPr>
          <a:lstStyle/>
          <a:p>
            <a:pPr indent="-97790" lvl="0" marL="91440" marR="0" rtl="0" algn="l">
              <a:lnSpc>
                <a:spcPct val="70000"/>
              </a:lnSpc>
              <a:spcBef>
                <a:spcPts val="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European commission: EU instrument for the preparation of competence profiles for third country nationals. Available at: https://ec.europa.eu/migrantskills/#/</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Steiner, Karin/Egger-Subotitsch, Andrea/Schneeweiß, Sandra/Mosberger, Brigitte/Kasper, Ruth (2016): Practical handbook. Methods of competence assessment, portfolio work and learning reflection. 2nd extended edition. Vienna. (DE) Available at: http://www.forschungsnetzwerk.at/downloadpub/AMS_PH_Kompetenzbilanzierung_Portfolio.pdf</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https://kompetenzanalyse.plakos.de/</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http://kompetenzprofil.at/</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All last visited: 19.01.2018</a:t>
            </a:r>
            <a:endParaRPr/>
          </a:p>
          <a:p>
            <a:pPr indent="-97790" lvl="0" marL="91440" marR="0" rtl="0" algn="l">
              <a:lnSpc>
                <a:spcPct val="70000"/>
              </a:lnSpc>
              <a:spcBef>
                <a:spcPts val="1400"/>
              </a:spcBef>
              <a:spcAft>
                <a:spcPts val="0"/>
              </a:spcAft>
              <a:buClr>
                <a:schemeClr val="accent2"/>
              </a:buClr>
              <a:buSzPts val="1540"/>
              <a:buFont typeface="Questrial"/>
              <a:buChar char=" "/>
            </a:pPr>
            <a:r>
              <a:rPr b="1" i="0" lang="en-GB" sz="1540" u="none" cap="none" strike="noStrike">
                <a:solidFill>
                  <a:schemeClr val="dk1"/>
                </a:solidFill>
                <a:latin typeface="Questrial"/>
                <a:ea typeface="Questrial"/>
                <a:cs typeface="Questrial"/>
                <a:sym typeface="Questrial"/>
              </a:rPr>
              <a:t>Pictures:</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https://pixabay.com/de/checkliste-zwischenablage-fragebogen-1622517/</a:t>
            </a:r>
            <a:endParaRPr b="0" i="0" sz="1540" u="none" cap="none" strike="noStrike">
              <a:solidFill>
                <a:schemeClr val="dk1"/>
              </a:solidFill>
              <a:latin typeface="Questrial"/>
              <a:ea typeface="Questrial"/>
              <a:cs typeface="Questrial"/>
              <a:sym typeface="Questrial"/>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https://pixabay.com/de/gesch%C3%A4ftsleute-b%C3%BCro-silhouetten-463336/</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https://pixabay.com/de/kompetenzen-kompetenz-wissen-erfolg-3267034/</a:t>
            </a:r>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https://pixabay.com/de/unternehmen-zeichnung-kugelschreiber-3277947/</a:t>
            </a:r>
            <a:endParaRPr b="0" i="0" sz="1540" u="none" cap="none" strike="noStrike">
              <a:solidFill>
                <a:schemeClr val="dk1"/>
              </a:solidFill>
              <a:latin typeface="Questrial"/>
              <a:ea typeface="Questrial"/>
              <a:cs typeface="Questrial"/>
              <a:sym typeface="Questrial"/>
            </a:endParaRPr>
          </a:p>
          <a:p>
            <a:pPr indent="-97790" lvl="0" marL="91440" marR="0" rtl="0" algn="l">
              <a:lnSpc>
                <a:spcPct val="70000"/>
              </a:lnSpc>
              <a:spcBef>
                <a:spcPts val="1400"/>
              </a:spcBef>
              <a:spcAft>
                <a:spcPts val="0"/>
              </a:spcAft>
              <a:buClr>
                <a:schemeClr val="accent2"/>
              </a:buClr>
              <a:buSzPts val="1540"/>
              <a:buFont typeface="Questrial"/>
              <a:buChar char=" "/>
            </a:pPr>
            <a:r>
              <a:rPr b="0" i="0" lang="en-GB" sz="1540" u="none" cap="none" strike="noStrike">
                <a:solidFill>
                  <a:schemeClr val="dk1"/>
                </a:solidFill>
                <a:latin typeface="Questrial"/>
                <a:ea typeface="Questrial"/>
                <a:cs typeface="Questrial"/>
                <a:sym typeface="Questrial"/>
              </a:rPr>
              <a:t>All last visited: 15.05.2018</a:t>
            </a:r>
            <a:endParaRPr/>
          </a:p>
          <a:p>
            <a:pPr indent="0" lvl="0" marL="91440" marR="0" rtl="0" algn="l">
              <a:lnSpc>
                <a:spcPct val="70000"/>
              </a:lnSpc>
              <a:spcBef>
                <a:spcPts val="1400"/>
              </a:spcBef>
              <a:spcAft>
                <a:spcPts val="0"/>
              </a:spcAft>
              <a:buClr>
                <a:schemeClr val="accent2"/>
              </a:buClr>
              <a:buSzPts val="1540"/>
              <a:buFont typeface="Questrial"/>
              <a:buNone/>
            </a:pPr>
            <a:r>
              <a:t/>
            </a:r>
            <a:endParaRPr b="0" i="0" sz="1540" u="none" cap="none" strike="noStrike">
              <a:solidFill>
                <a:schemeClr val="dk1"/>
              </a:solidFill>
              <a:latin typeface="Questrial"/>
              <a:ea typeface="Questrial"/>
              <a:cs typeface="Questrial"/>
              <a:sym typeface="Questrial"/>
            </a:endParaRPr>
          </a:p>
          <a:p>
            <a:pPr indent="0" lvl="0" marL="91440" marR="0" rtl="0" algn="l">
              <a:lnSpc>
                <a:spcPct val="70000"/>
              </a:lnSpc>
              <a:spcBef>
                <a:spcPts val="1400"/>
              </a:spcBef>
              <a:spcAft>
                <a:spcPts val="0"/>
              </a:spcAft>
              <a:buClr>
                <a:schemeClr val="accent2"/>
              </a:buClr>
              <a:buSzPts val="1540"/>
              <a:buFont typeface="Questrial"/>
              <a:buNone/>
            </a:pPr>
            <a:r>
              <a:t/>
            </a:r>
            <a:endParaRPr b="0" i="0" sz="1540" u="none" cap="none" strike="noStrike">
              <a:solidFill>
                <a:schemeClr val="dk1"/>
              </a:solidFill>
              <a:latin typeface="Questrial"/>
              <a:ea typeface="Questrial"/>
              <a:cs typeface="Questrial"/>
              <a:sym typeface="Questrial"/>
            </a:endParaRPr>
          </a:p>
        </p:txBody>
      </p:sp>
      <p:pic>
        <p:nvPicPr>
          <p:cNvPr id="220" name="Google Shape;220;p25"/>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221" name="Google Shape;221;p25"/>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WHY ANALYSING COMPETENCES?</a:t>
            </a:r>
            <a:endParaRPr b="0" i="0" sz="5000" u="none" cap="none" strike="noStrike">
              <a:solidFill>
                <a:srgbClr val="464132"/>
              </a:solidFill>
              <a:latin typeface="Questrial"/>
              <a:ea typeface="Questrial"/>
              <a:cs typeface="Questrial"/>
              <a:sym typeface="Questrial"/>
            </a:endParaRPr>
          </a:p>
        </p:txBody>
      </p:sp>
      <p:sp>
        <p:nvSpPr>
          <p:cNvPr id="105" name="Google Shape;105;p14"/>
          <p:cNvSpPr txBox="1"/>
          <p:nvPr>
            <p:ph idx="1" type="body"/>
          </p:nvPr>
        </p:nvSpPr>
        <p:spPr>
          <a:xfrm>
            <a:off x="1024129" y="2286000"/>
            <a:ext cx="5450413" cy="4023360"/>
          </a:xfrm>
          <a:prstGeom prst="rect">
            <a:avLst/>
          </a:prstGeom>
          <a:noFill/>
          <a:ln>
            <a:noFill/>
          </a:ln>
        </p:spPr>
        <p:txBody>
          <a:bodyPr anchorCtr="0" anchor="t" bIns="45700" lIns="45700" spcFirstLastPara="1" rIns="45700" wrap="square" tIns="45700">
            <a:noAutofit/>
          </a:bodyPr>
          <a:lstStyle/>
          <a:p>
            <a:pPr indent="-139700" lvl="0" marL="91440" marR="0" rtl="0" algn="l">
              <a:lnSpc>
                <a:spcPct val="90000"/>
              </a:lnSpc>
              <a:spcBef>
                <a:spcPts val="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Expertise </a:t>
            </a:r>
            <a:r>
              <a:rPr b="0" i="1" lang="en-GB" sz="2200" u="none" cap="none" strike="noStrike">
                <a:solidFill>
                  <a:schemeClr val="dk1"/>
                </a:solidFill>
                <a:latin typeface="Questrial"/>
                <a:ea typeface="Questrial"/>
                <a:cs typeface="Questrial"/>
                <a:sym typeface="Questrial"/>
              </a:rPr>
              <a:t>and</a:t>
            </a:r>
            <a:r>
              <a:rPr b="0" i="0" lang="en-GB" sz="2200" u="none" cap="none" strike="noStrike">
                <a:solidFill>
                  <a:schemeClr val="dk1"/>
                </a:solidFill>
                <a:latin typeface="Questrial"/>
                <a:ea typeface="Questrial"/>
                <a:cs typeface="Questrial"/>
                <a:sym typeface="Questrial"/>
              </a:rPr>
              <a:t> personal/social competences shape professional success</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They grow through practice and life experience</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Acquisition of knowledge and skills also takes place outside of a classroom or work</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Competence analysis makes these transparent </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Helps to increase chances on the labour market</a:t>
            </a:r>
            <a:endParaRPr/>
          </a:p>
          <a:p>
            <a:pPr indent="0" lvl="0" marL="0" marR="0" rtl="0" algn="l">
              <a:lnSpc>
                <a:spcPct val="90000"/>
              </a:lnSpc>
              <a:spcBef>
                <a:spcPts val="140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a:p>
            <a:pPr indent="0" lvl="0" marL="91440" marR="0" rtl="0" algn="l">
              <a:lnSpc>
                <a:spcPct val="90000"/>
              </a:lnSpc>
              <a:spcBef>
                <a:spcPts val="1400"/>
              </a:spcBef>
              <a:spcAft>
                <a:spcPts val="0"/>
              </a:spcAft>
              <a:buClr>
                <a:schemeClr val="accent2"/>
              </a:buClr>
              <a:buSzPts val="2200"/>
              <a:buFont typeface="Noto Sans Symbols"/>
              <a:buNone/>
            </a:pPr>
            <a:r>
              <a:t/>
            </a:r>
            <a:endParaRPr b="0" i="0" sz="2200" u="none" cap="none" strike="noStrike">
              <a:solidFill>
                <a:schemeClr val="dk1"/>
              </a:solidFill>
              <a:latin typeface="Questrial"/>
              <a:ea typeface="Questrial"/>
              <a:cs typeface="Questrial"/>
              <a:sym typeface="Questrial"/>
            </a:endParaRPr>
          </a:p>
        </p:txBody>
      </p:sp>
      <p:pic>
        <p:nvPicPr>
          <p:cNvPr id="106" name="Google Shape;106;p14"/>
          <p:cNvPicPr preferRelativeResize="0"/>
          <p:nvPr/>
        </p:nvPicPr>
        <p:blipFill rotWithShape="1">
          <a:blip r:embed="rId3">
            <a:alphaModFix/>
          </a:blip>
          <a:srcRect b="0" l="0" r="0" t="0"/>
          <a:stretch/>
        </p:blipFill>
        <p:spPr>
          <a:xfrm>
            <a:off x="6720247" y="2684206"/>
            <a:ext cx="4513416" cy="3392129"/>
          </a:xfrm>
          <a:prstGeom prst="rect">
            <a:avLst/>
          </a:prstGeom>
          <a:noFill/>
          <a:ln>
            <a:noFill/>
          </a:ln>
        </p:spPr>
      </p:pic>
      <p:sp>
        <p:nvSpPr>
          <p:cNvPr id="107" name="Google Shape;107;p14"/>
          <p:cNvSpPr txBox="1"/>
          <p:nvPr/>
        </p:nvSpPr>
        <p:spPr>
          <a:xfrm>
            <a:off x="6622599" y="6076335"/>
            <a:ext cx="495840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Questrial"/>
                <a:ea typeface="Questrial"/>
                <a:cs typeface="Questrial"/>
                <a:sym typeface="Questrial"/>
              </a:rPr>
              <a:t>https://pixabay.com/de/kompetenzen-kompetenz-wissen-erfolg-3267034/</a:t>
            </a:r>
            <a:endParaRPr/>
          </a:p>
        </p:txBody>
      </p:sp>
      <p:pic>
        <p:nvPicPr>
          <p:cNvPr id="108" name="Google Shape;108;p14"/>
          <p:cNvPicPr preferRelativeResize="0"/>
          <p:nvPr/>
        </p:nvPicPr>
        <p:blipFill rotWithShape="1">
          <a:blip r:embed="rId4">
            <a:alphaModFix/>
          </a:blip>
          <a:srcRect b="0" l="0" r="0" t="0"/>
          <a:stretch/>
        </p:blipFill>
        <p:spPr>
          <a:xfrm>
            <a:off x="10423106" y="6155156"/>
            <a:ext cx="1476375" cy="419100"/>
          </a:xfrm>
          <a:prstGeom prst="rect">
            <a:avLst/>
          </a:prstGeom>
          <a:noFill/>
          <a:ln>
            <a:noFill/>
          </a:ln>
        </p:spPr>
      </p:pic>
      <p:pic>
        <p:nvPicPr>
          <p:cNvPr id="109" name="Google Shape;109;p14"/>
          <p:cNvPicPr preferRelativeResize="0"/>
          <p:nvPr/>
        </p:nvPicPr>
        <p:blipFill rotWithShape="1">
          <a:blip r:embed="rId5">
            <a:alphaModFix/>
          </a:blip>
          <a:srcRect b="0" l="0" r="0" t="0"/>
          <a:stretch/>
        </p:blipFill>
        <p:spPr>
          <a:xfrm>
            <a:off x="45334" y="81340"/>
            <a:ext cx="833837" cy="7176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STEPS OF COMPETENCE ANALYSIS</a:t>
            </a:r>
            <a:endParaRPr b="0" i="0" sz="5000" u="none" cap="none" strike="noStrike">
              <a:solidFill>
                <a:srgbClr val="464132"/>
              </a:solidFill>
              <a:latin typeface="Questrial"/>
              <a:ea typeface="Questrial"/>
              <a:cs typeface="Questrial"/>
              <a:sym typeface="Questrial"/>
            </a:endParaRPr>
          </a:p>
        </p:txBody>
      </p:sp>
      <p:grpSp>
        <p:nvGrpSpPr>
          <p:cNvPr id="116" name="Google Shape;116;p15"/>
          <p:cNvGrpSpPr/>
          <p:nvPr/>
        </p:nvGrpSpPr>
        <p:grpSpPr>
          <a:xfrm>
            <a:off x="1136422" y="2085531"/>
            <a:ext cx="9836377" cy="3961642"/>
            <a:chOff x="1136422" y="2085531"/>
            <a:chExt cx="9836377" cy="3961642"/>
          </a:xfrm>
        </p:grpSpPr>
        <p:sp>
          <p:nvSpPr>
            <p:cNvPr id="117" name="Google Shape;117;p15"/>
            <p:cNvSpPr/>
            <p:nvPr/>
          </p:nvSpPr>
          <p:spPr>
            <a:xfrm>
              <a:off x="1136422" y="5068023"/>
              <a:ext cx="9836377" cy="979150"/>
            </a:xfrm>
            <a:custGeom>
              <a:pathLst>
                <a:path extrusionOk="0" h="979150" w="9836377">
                  <a:moveTo>
                    <a:pt x="0" y="0"/>
                  </a:moveTo>
                  <a:lnTo>
                    <a:pt x="9836377" y="0"/>
                  </a:lnTo>
                  <a:lnTo>
                    <a:pt x="9836377" y="979150"/>
                  </a:lnTo>
                  <a:lnTo>
                    <a:pt x="0" y="979150"/>
                  </a:lnTo>
                  <a:lnTo>
                    <a:pt x="0" y="0"/>
                  </a:lnTo>
                  <a:close/>
                </a:path>
              </a:pathLst>
            </a:custGeom>
            <a:solidFill>
              <a:srgbClr val="A9A57B"/>
            </a:solidFill>
            <a:ln cap="flat" cmpd="sng" w="15875">
              <a:solidFill>
                <a:schemeClr val="lt1"/>
              </a:solidFill>
              <a:prstDash val="solid"/>
              <a:round/>
              <a:headEnd len="sm" w="sm" type="none"/>
              <a:tailEnd len="sm" w="sm" type="none"/>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None/>
              </a:pPr>
              <a:r>
                <a:rPr lang="en-GB" sz="2200">
                  <a:solidFill>
                    <a:schemeClr val="lt1"/>
                  </a:solidFill>
                  <a:latin typeface="Questrial"/>
                  <a:ea typeface="Questrial"/>
                  <a:cs typeface="Questrial"/>
                  <a:sym typeface="Questrial"/>
                </a:rPr>
                <a:t>Arrangement of achievements/milestones, etc. in chronological order, e.g. by age or years</a:t>
              </a:r>
              <a:endParaRPr sz="2200">
                <a:solidFill>
                  <a:schemeClr val="lt1"/>
                </a:solidFill>
                <a:latin typeface="Questrial"/>
                <a:ea typeface="Questrial"/>
                <a:cs typeface="Questrial"/>
                <a:sym typeface="Questrial"/>
              </a:endParaRPr>
            </a:p>
          </p:txBody>
        </p:sp>
        <p:sp>
          <p:nvSpPr>
            <p:cNvPr id="118" name="Google Shape;118;p15"/>
            <p:cNvSpPr/>
            <p:nvPr/>
          </p:nvSpPr>
          <p:spPr>
            <a:xfrm>
              <a:off x="1136422" y="3576776"/>
              <a:ext cx="9836377" cy="1505933"/>
            </a:xfrm>
            <a:custGeom>
              <a:pathLst>
                <a:path extrusionOk="0" h="1505932" w="9836377">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a:solidFill>
              <a:srgbClr val="A9A57B"/>
            </a:solidFill>
            <a:ln cap="flat" cmpd="sng" w="15875">
              <a:solidFill>
                <a:schemeClr val="lt1"/>
              </a:solidFill>
              <a:prstDash val="solid"/>
              <a:round/>
              <a:headEnd len="sm" w="sm" type="none"/>
              <a:tailEnd len="sm" w="sm" type="none"/>
            </a:ln>
          </p:spPr>
          <p:txBody>
            <a:bodyPr anchorCtr="0" anchor="ctr" bIns="705200" lIns="177775" spcFirstLastPara="1" rIns="177800" wrap="square" tIns="177800">
              <a:noAutofit/>
            </a:bodyPr>
            <a:lstStyle/>
            <a:p>
              <a:pPr indent="0" lvl="0" marL="0" marR="0" rtl="0" algn="ctr">
                <a:lnSpc>
                  <a:spcPct val="90000"/>
                </a:lnSpc>
                <a:spcBef>
                  <a:spcPts val="0"/>
                </a:spcBef>
                <a:spcAft>
                  <a:spcPts val="0"/>
                </a:spcAft>
                <a:buNone/>
              </a:pPr>
              <a:r>
                <a:rPr lang="en-GB" sz="2200">
                  <a:solidFill>
                    <a:schemeClr val="lt1"/>
                  </a:solidFill>
                  <a:latin typeface="Questrial"/>
                  <a:ea typeface="Questrial"/>
                  <a:cs typeface="Questrial"/>
                  <a:sym typeface="Questrial"/>
                </a:rPr>
                <a:t>Recording of curriculum vitae </a:t>
              </a:r>
              <a:endParaRPr sz="2200">
                <a:solidFill>
                  <a:schemeClr val="lt1"/>
                </a:solidFill>
                <a:latin typeface="Questrial"/>
                <a:ea typeface="Questrial"/>
                <a:cs typeface="Questrial"/>
                <a:sym typeface="Questrial"/>
              </a:endParaRPr>
            </a:p>
          </p:txBody>
        </p:sp>
        <p:sp>
          <p:nvSpPr>
            <p:cNvPr id="119" name="Google Shape;119;p15"/>
            <p:cNvSpPr/>
            <p:nvPr/>
          </p:nvSpPr>
          <p:spPr>
            <a:xfrm>
              <a:off x="1136422" y="2085531"/>
              <a:ext cx="9836377" cy="1505934"/>
            </a:xfrm>
            <a:custGeom>
              <a:pathLst>
                <a:path extrusionOk="0" h="1505932" w="9836377">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a:solidFill>
              <a:srgbClr val="A9A57B"/>
            </a:solidFill>
            <a:ln cap="flat" cmpd="sng" w="15875">
              <a:solidFill>
                <a:schemeClr val="lt1"/>
              </a:solidFill>
              <a:prstDash val="solid"/>
              <a:round/>
              <a:headEnd len="sm" w="sm" type="none"/>
              <a:tailEnd len="sm" w="sm" type="none"/>
            </a:ln>
          </p:spPr>
          <p:txBody>
            <a:bodyPr anchorCtr="0" anchor="ctr" bIns="705200" lIns="177775" spcFirstLastPara="1" rIns="177800" wrap="square" tIns="177800">
              <a:noAutofit/>
            </a:bodyPr>
            <a:lstStyle/>
            <a:p>
              <a:pPr indent="0" lvl="0" marL="0" marR="0" rtl="0" algn="ctr">
                <a:lnSpc>
                  <a:spcPct val="90000"/>
                </a:lnSpc>
                <a:spcBef>
                  <a:spcPts val="0"/>
                </a:spcBef>
                <a:spcAft>
                  <a:spcPts val="0"/>
                </a:spcAft>
                <a:buNone/>
              </a:pPr>
              <a:r>
                <a:rPr lang="en-GB" sz="2200">
                  <a:solidFill>
                    <a:schemeClr val="lt1"/>
                  </a:solidFill>
                  <a:latin typeface="Questrial"/>
                  <a:ea typeface="Questrial"/>
                  <a:cs typeface="Questrial"/>
                  <a:sym typeface="Questrial"/>
                </a:rPr>
                <a:t>Events in one`s biography</a:t>
              </a:r>
              <a:endParaRPr sz="2200">
                <a:solidFill>
                  <a:schemeClr val="lt1"/>
                </a:solidFill>
                <a:latin typeface="Questrial"/>
                <a:ea typeface="Questrial"/>
                <a:cs typeface="Questrial"/>
                <a:sym typeface="Questrial"/>
              </a:endParaRPr>
            </a:p>
          </p:txBody>
        </p:sp>
      </p:grpSp>
      <p:pic>
        <p:nvPicPr>
          <p:cNvPr id="120" name="Google Shape;120;p15"/>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21" name="Google Shape;121;p15"/>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EVENTS IN ONE`S BIOGRAPHY</a:t>
            </a:r>
            <a:endParaRPr b="0" i="0" sz="5000" u="none" cap="none" strike="noStrike">
              <a:solidFill>
                <a:srgbClr val="464132"/>
              </a:solidFill>
              <a:latin typeface="Questrial"/>
              <a:ea typeface="Questrial"/>
              <a:cs typeface="Questrial"/>
              <a:sym typeface="Questrial"/>
            </a:endParaRPr>
          </a:p>
        </p:txBody>
      </p:sp>
      <p:graphicFrame>
        <p:nvGraphicFramePr>
          <p:cNvPr id="128" name="Google Shape;128;p16"/>
          <p:cNvGraphicFramePr/>
          <p:nvPr/>
        </p:nvGraphicFramePr>
        <p:xfrm>
          <a:off x="750972" y="2084832"/>
          <a:ext cx="3000000" cy="3000000"/>
        </p:xfrm>
        <a:graphic>
          <a:graphicData uri="http://schemas.openxmlformats.org/drawingml/2006/table">
            <a:tbl>
              <a:tblPr bandRow="1" firstRow="1">
                <a:noFill/>
                <a:tableStyleId>{EE5D1C14-5643-4C7B-AC02-41DE12526669}</a:tableStyleId>
              </a:tblPr>
              <a:tblGrid>
                <a:gridCol w="1796500"/>
                <a:gridCol w="2019500"/>
                <a:gridCol w="1908000"/>
                <a:gridCol w="1908000"/>
                <a:gridCol w="1908000"/>
              </a:tblGrid>
              <a:tr h="370850">
                <a:tc>
                  <a:txBody>
                    <a:bodyPr>
                      <a:noAutofit/>
                    </a:bodyPr>
                    <a:lstStyle/>
                    <a:p>
                      <a:pPr indent="0" lvl="0" marL="0" marR="0" rtl="0" algn="l">
                        <a:spcBef>
                          <a:spcPts val="0"/>
                        </a:spcBef>
                        <a:spcAft>
                          <a:spcPts val="0"/>
                        </a:spcAft>
                        <a:buNone/>
                      </a:pPr>
                      <a:r>
                        <a:rPr lang="en-GB" sz="2000" u="none" cap="none" strike="noStrike"/>
                        <a:t>                Age</a:t>
                      </a:r>
                      <a:endParaRPr/>
                    </a:p>
                    <a:p>
                      <a:pPr indent="0" lvl="0" marL="0" marR="0" rtl="0" algn="l">
                        <a:spcBef>
                          <a:spcPts val="0"/>
                        </a:spcBef>
                        <a:spcAft>
                          <a:spcPts val="0"/>
                        </a:spcAft>
                        <a:buNone/>
                      </a:pPr>
                      <a:r>
                        <a:rPr lang="en-GB" sz="2000"/>
                        <a:t>Milestones</a:t>
                      </a:r>
                      <a:endParaRPr sz="2000"/>
                    </a:p>
                  </a:txBody>
                  <a:tcPr marT="45725" marB="45725" marR="91450" marL="91450"/>
                </a:tc>
                <a:tc>
                  <a:txBody>
                    <a:bodyPr>
                      <a:noAutofit/>
                    </a:bodyPr>
                    <a:lstStyle/>
                    <a:p>
                      <a:pPr indent="0" lvl="0" marL="0" marR="0" rtl="0" algn="l">
                        <a:spcBef>
                          <a:spcPts val="0"/>
                        </a:spcBef>
                        <a:spcAft>
                          <a:spcPts val="0"/>
                        </a:spcAft>
                        <a:buNone/>
                      </a:pPr>
                      <a:r>
                        <a:rPr lang="en-GB" sz="2000"/>
                        <a:t>15-20 years</a:t>
                      </a:r>
                      <a:endParaRPr sz="2000"/>
                    </a:p>
                  </a:txBody>
                  <a:tcPr marT="45725" marB="45725" marR="91450" marL="91450"/>
                </a:tc>
                <a:tc>
                  <a:txBody>
                    <a:bodyPr>
                      <a:noAutofit/>
                    </a:bodyPr>
                    <a:lstStyle/>
                    <a:p>
                      <a:pPr indent="0" lvl="0" marL="0" marR="0" rtl="0" algn="l">
                        <a:spcBef>
                          <a:spcPts val="0"/>
                        </a:spcBef>
                        <a:spcAft>
                          <a:spcPts val="0"/>
                        </a:spcAft>
                        <a:buNone/>
                      </a:pPr>
                      <a:r>
                        <a:rPr lang="en-GB" sz="2000"/>
                        <a:t>21-25 years</a:t>
                      </a:r>
                      <a:endParaRPr sz="2000"/>
                    </a:p>
                  </a:txBody>
                  <a:tcPr marT="45725" marB="45725" marR="91450" marL="91450"/>
                </a:tc>
                <a:tc>
                  <a:txBody>
                    <a:bodyPr>
                      <a:noAutofit/>
                    </a:bodyPr>
                    <a:lstStyle/>
                    <a:p>
                      <a:pPr indent="0" lvl="0" marL="0" marR="0" rtl="0" algn="l">
                        <a:spcBef>
                          <a:spcPts val="0"/>
                        </a:spcBef>
                        <a:spcAft>
                          <a:spcPts val="0"/>
                        </a:spcAft>
                        <a:buNone/>
                      </a:pPr>
                      <a:r>
                        <a:rPr lang="en-GB" sz="2000"/>
                        <a:t>26-30 years</a:t>
                      </a:r>
                      <a:endParaRPr sz="2000"/>
                    </a:p>
                  </a:txBody>
                  <a:tcPr marT="45725" marB="45725" marR="91450" marL="91450"/>
                </a:tc>
                <a:tc>
                  <a:txBody>
                    <a:bodyPr>
                      <a:noAutofit/>
                    </a:bodyPr>
                    <a:lstStyle/>
                    <a:p>
                      <a:pPr indent="0" lvl="0" marL="0" marR="0" rtl="0" algn="l">
                        <a:spcBef>
                          <a:spcPts val="0"/>
                        </a:spcBef>
                        <a:spcAft>
                          <a:spcPts val="0"/>
                        </a:spcAft>
                        <a:buNone/>
                      </a:pPr>
                      <a:r>
                        <a:rPr lang="en-GB" sz="2000"/>
                        <a:t>31-40 years</a:t>
                      </a:r>
                      <a:endParaRPr sz="2000"/>
                    </a:p>
                  </a:txBody>
                  <a:tcPr marT="45725" marB="45725" marR="91450" marL="91450"/>
                </a:tc>
              </a:tr>
              <a:tr h="370850">
                <a:tc>
                  <a:txBody>
                    <a:bodyPr>
                      <a:noAutofit/>
                    </a:bodyPr>
                    <a:lstStyle/>
                    <a:p>
                      <a:pPr indent="0" lvl="0" marL="0" marR="0" rtl="0" algn="l">
                        <a:lnSpc>
                          <a:spcPct val="100000"/>
                        </a:lnSpc>
                        <a:spcBef>
                          <a:spcPts val="0"/>
                        </a:spcBef>
                        <a:spcAft>
                          <a:spcPts val="0"/>
                        </a:spcAft>
                        <a:buClr>
                          <a:schemeClr val="dk1"/>
                        </a:buClr>
                        <a:buSzPts val="2000"/>
                        <a:buFont typeface="Questrial"/>
                        <a:buNone/>
                      </a:pPr>
                      <a:r>
                        <a:rPr lang="en-GB" sz="2000"/>
                        <a:t>Education/work</a:t>
                      </a:r>
                      <a:r>
                        <a:rPr lang="en-GB" sz="2000"/>
                        <a:t> experience</a:t>
                      </a:r>
                      <a:endParaRPr/>
                    </a:p>
                    <a:p>
                      <a:pPr indent="0" lvl="0" marL="0" marR="0" rtl="0" algn="l">
                        <a:lnSpc>
                          <a:spcPct val="100000"/>
                        </a:lnSpc>
                        <a:spcBef>
                          <a:spcPts val="0"/>
                        </a:spcBef>
                        <a:spcAft>
                          <a:spcPts val="0"/>
                        </a:spcAft>
                        <a:buClr>
                          <a:schemeClr val="dk1"/>
                        </a:buClr>
                        <a:buSzPts val="2000"/>
                        <a:buFont typeface="Questrial"/>
                        <a:buNone/>
                      </a:pPr>
                      <a:r>
                        <a:t/>
                      </a:r>
                      <a:endParaRPr b="1" sz="2000"/>
                    </a:p>
                  </a:txBody>
                  <a:tcPr marT="45725" marB="45725" marR="91450" marL="91450"/>
                </a:tc>
                <a:tc>
                  <a:txBody>
                    <a:bodyPr>
                      <a:noAutofit/>
                    </a:bodyPr>
                    <a:lstStyle/>
                    <a:p>
                      <a:pPr indent="0" lvl="0" marL="0" marR="0" rtl="0" algn="l">
                        <a:spcBef>
                          <a:spcPts val="0"/>
                        </a:spcBef>
                        <a:spcAft>
                          <a:spcPts val="0"/>
                        </a:spcAft>
                        <a:buNone/>
                      </a:pPr>
                      <a:r>
                        <a:rPr lang="en-GB" sz="2000"/>
                        <a:t>Completion</a:t>
                      </a:r>
                      <a:r>
                        <a:rPr lang="en-GB" sz="2000"/>
                        <a:t> of vocational school</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rPr lang="en-GB" sz="2000"/>
                        <a:t>Leisure</a:t>
                      </a:r>
                      <a:r>
                        <a:rPr lang="en-GB" sz="2000"/>
                        <a:t> activities/</a:t>
                      </a:r>
                      <a:endParaRPr/>
                    </a:p>
                    <a:p>
                      <a:pPr indent="0" lvl="0" marL="0" marR="0" rtl="0" algn="l">
                        <a:spcBef>
                          <a:spcPts val="0"/>
                        </a:spcBef>
                        <a:spcAft>
                          <a:spcPts val="0"/>
                        </a:spcAft>
                        <a:buNone/>
                      </a:pPr>
                      <a:r>
                        <a:rPr lang="en-GB" sz="2000"/>
                        <a:t>engagement</a:t>
                      </a:r>
                      <a:endParaRPr/>
                    </a:p>
                    <a:p>
                      <a:pPr indent="0" lvl="0" marL="0" marR="0" rtl="0" algn="l">
                        <a:spcBef>
                          <a:spcPts val="0"/>
                        </a:spcBef>
                        <a:spcAft>
                          <a:spcPts val="0"/>
                        </a:spcAft>
                        <a:buNone/>
                      </a:pPr>
                      <a:r>
                        <a:t/>
                      </a:r>
                      <a:endParaRPr b="1"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rPr lang="en-GB" sz="2000"/>
                        <a:t>Drama club</a:t>
                      </a:r>
                      <a:endParaRPr sz="2000"/>
                    </a:p>
                  </a:txBody>
                  <a:tcPr marT="45725" marB="45725" marR="91450" marL="91450"/>
                </a:tc>
                <a:tc>
                  <a:txBody>
                    <a:bodyPr>
                      <a:noAutofit/>
                    </a:bodyPr>
                    <a:lstStyle/>
                    <a:p>
                      <a:pPr indent="0" lvl="0" marL="0" marR="0" rtl="0" algn="l">
                        <a:spcBef>
                          <a:spcPts val="0"/>
                        </a:spcBef>
                        <a:spcAft>
                          <a:spcPts val="0"/>
                        </a:spcAft>
                        <a:buNone/>
                      </a:pPr>
                      <a:r>
                        <a:rPr lang="en-GB" sz="2000"/>
                        <a:t>Treasurer of drama club</a:t>
                      </a:r>
                      <a:endParaRPr sz="2000"/>
                    </a:p>
                  </a:txBody>
                  <a:tcPr marT="45725" marB="45725" marR="91450" marL="91450"/>
                </a:tc>
              </a:tr>
              <a:tr h="370850">
                <a:tc>
                  <a:txBody>
                    <a:bodyPr>
                      <a:noAutofit/>
                    </a:bodyPr>
                    <a:lstStyle/>
                    <a:p>
                      <a:pPr indent="0" lvl="0" marL="0" marR="0" rtl="0" algn="l">
                        <a:lnSpc>
                          <a:spcPct val="100000"/>
                        </a:lnSpc>
                        <a:spcBef>
                          <a:spcPts val="0"/>
                        </a:spcBef>
                        <a:spcAft>
                          <a:spcPts val="0"/>
                        </a:spcAft>
                        <a:buClr>
                          <a:schemeClr val="dk1"/>
                        </a:buClr>
                        <a:buSzPts val="2000"/>
                        <a:buFont typeface="Questrial"/>
                        <a:buNone/>
                      </a:pPr>
                      <a:r>
                        <a:rPr lang="en-GB" sz="2000"/>
                        <a:t>Family structure</a:t>
                      </a:r>
                      <a:endParaRPr/>
                    </a:p>
                    <a:p>
                      <a:pPr indent="0" lvl="0" marL="0" marR="0" rtl="0" algn="l">
                        <a:lnSpc>
                          <a:spcPct val="100000"/>
                        </a:lnSpc>
                        <a:spcBef>
                          <a:spcPts val="0"/>
                        </a:spcBef>
                        <a:spcAft>
                          <a:spcPts val="0"/>
                        </a:spcAft>
                        <a:buClr>
                          <a:schemeClr val="dk1"/>
                        </a:buClr>
                        <a:buSzPts val="2000"/>
                        <a:buFont typeface="Questrial"/>
                        <a:buNone/>
                      </a:pPr>
                      <a:r>
                        <a:t/>
                      </a:r>
                      <a:endParaRPr b="1"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rPr lang="en-GB" sz="2000"/>
                        <a:t>Marriage</a:t>
                      </a:r>
                      <a:endParaRPr sz="2000"/>
                    </a:p>
                  </a:txBody>
                  <a:tcPr marT="45725" marB="45725" marR="91450" marL="91450"/>
                </a:tc>
                <a:tc>
                  <a:txBody>
                    <a:bodyPr>
                      <a:noAutofit/>
                    </a:bodyPr>
                    <a:lstStyle/>
                    <a:p>
                      <a:pPr indent="0" lvl="0" marL="0" marR="0" rtl="0" algn="l">
                        <a:spcBef>
                          <a:spcPts val="0"/>
                        </a:spcBef>
                        <a:spcAft>
                          <a:spcPts val="0"/>
                        </a:spcAft>
                        <a:buNone/>
                      </a:pPr>
                      <a:r>
                        <a:rPr lang="en-GB" sz="2000"/>
                        <a:t>Birth</a:t>
                      </a:r>
                      <a:r>
                        <a:rPr lang="en-GB" sz="2000"/>
                        <a:t> of first child</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lnSpc>
                          <a:spcPct val="100000"/>
                        </a:lnSpc>
                        <a:spcBef>
                          <a:spcPts val="0"/>
                        </a:spcBef>
                        <a:spcAft>
                          <a:spcPts val="0"/>
                        </a:spcAft>
                        <a:buClr>
                          <a:schemeClr val="dk1"/>
                        </a:buClr>
                        <a:buSzPts val="2000"/>
                        <a:buFont typeface="Questrial"/>
                        <a:buNone/>
                      </a:pPr>
                      <a:r>
                        <a:rPr lang="en-GB" sz="2000"/>
                        <a:t>Voluntary</a:t>
                      </a:r>
                      <a:r>
                        <a:rPr lang="en-GB" sz="2000"/>
                        <a:t> work</a:t>
                      </a:r>
                      <a:endParaRPr/>
                    </a:p>
                    <a:p>
                      <a:pPr indent="0" lvl="0" marL="0" marR="0" rtl="0" algn="l">
                        <a:lnSpc>
                          <a:spcPct val="100000"/>
                        </a:lnSpc>
                        <a:spcBef>
                          <a:spcPts val="0"/>
                        </a:spcBef>
                        <a:spcAft>
                          <a:spcPts val="0"/>
                        </a:spcAft>
                        <a:buClr>
                          <a:schemeClr val="dk1"/>
                        </a:buClr>
                        <a:buSzPts val="2000"/>
                        <a:buFont typeface="Questrial"/>
                        <a:buNone/>
                      </a:pPr>
                      <a:r>
                        <a:t/>
                      </a:r>
                      <a:endParaRPr b="1"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rPr lang="en-GB" sz="2000"/>
                        <a:t>Youth work centre</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bl>
          </a:graphicData>
        </a:graphic>
      </p:graphicFrame>
      <p:pic>
        <p:nvPicPr>
          <p:cNvPr id="129" name="Google Shape;129;p16"/>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30" name="Google Shape;130;p16"/>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
        <p:nvSpPr>
          <p:cNvPr id="131" name="Google Shape;131;p16"/>
          <p:cNvSpPr txBox="1"/>
          <p:nvPr/>
        </p:nvSpPr>
        <p:spPr>
          <a:xfrm>
            <a:off x="702708" y="1715500"/>
            <a:ext cx="11902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estrial"/>
                <a:ea typeface="Questrial"/>
                <a:cs typeface="Questrial"/>
                <a:sym typeface="Questrial"/>
              </a:rPr>
              <a:t>Example:</a:t>
            </a:r>
            <a:endParaRPr sz="1800">
              <a:solidFill>
                <a:schemeClr val="dk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RECORDING OF CURRICULUM VITAE</a:t>
            </a:r>
            <a:endParaRPr b="0" i="0" sz="5000" u="none" cap="none" strike="noStrike">
              <a:solidFill>
                <a:srgbClr val="464132"/>
              </a:solidFill>
              <a:latin typeface="Questrial"/>
              <a:ea typeface="Questrial"/>
              <a:cs typeface="Questrial"/>
              <a:sym typeface="Questrial"/>
            </a:endParaRPr>
          </a:p>
        </p:txBody>
      </p:sp>
      <p:graphicFrame>
        <p:nvGraphicFramePr>
          <p:cNvPr id="138" name="Google Shape;138;p17"/>
          <p:cNvGraphicFramePr/>
          <p:nvPr/>
        </p:nvGraphicFramePr>
        <p:xfrm>
          <a:off x="1023938" y="2286000"/>
          <a:ext cx="3000000" cy="3000000"/>
        </p:xfrm>
        <a:graphic>
          <a:graphicData uri="http://schemas.openxmlformats.org/drawingml/2006/table">
            <a:tbl>
              <a:tblPr bandRow="1" firstRow="1">
                <a:noFill/>
                <a:tableStyleId>{D5860D65-2EBF-42D0-8AE4-359916BC7186}</a:tableStyleId>
              </a:tblPr>
              <a:tblGrid>
                <a:gridCol w="1023850"/>
                <a:gridCol w="4022750"/>
                <a:gridCol w="2523300"/>
                <a:gridCol w="2523300"/>
              </a:tblGrid>
              <a:tr h="370850">
                <a:tc>
                  <a:txBody>
                    <a:bodyPr>
                      <a:noAutofit/>
                    </a:bodyPr>
                    <a:lstStyle/>
                    <a:p>
                      <a:pPr indent="0" lvl="0" marL="0" marR="0" rtl="0" algn="l">
                        <a:spcBef>
                          <a:spcPts val="0"/>
                        </a:spcBef>
                        <a:spcAft>
                          <a:spcPts val="0"/>
                        </a:spcAft>
                        <a:buNone/>
                      </a:pPr>
                      <a:r>
                        <a:rPr lang="en-GB" sz="2000"/>
                        <a:t>Year</a:t>
                      </a:r>
                      <a:endParaRPr sz="2000"/>
                    </a:p>
                  </a:txBody>
                  <a:tcPr marT="45725" marB="45725" marR="91450" marL="91450"/>
                </a:tc>
                <a:tc>
                  <a:txBody>
                    <a:bodyPr>
                      <a:noAutofit/>
                    </a:bodyPr>
                    <a:lstStyle/>
                    <a:p>
                      <a:pPr indent="0" lvl="0" marL="0" marR="0" rtl="0" algn="l">
                        <a:spcBef>
                          <a:spcPts val="0"/>
                        </a:spcBef>
                        <a:spcAft>
                          <a:spcPts val="0"/>
                        </a:spcAft>
                        <a:buNone/>
                      </a:pPr>
                      <a:r>
                        <a:rPr lang="en-GB" sz="2000"/>
                        <a:t>Education and training Employment (Company, organization)</a:t>
                      </a:r>
                      <a:endParaRPr sz="2000"/>
                    </a:p>
                  </a:txBody>
                  <a:tcPr marT="45725" marB="45725" marR="91450" marL="91450"/>
                </a:tc>
                <a:tc>
                  <a:txBody>
                    <a:bodyPr>
                      <a:noAutofit/>
                    </a:bodyPr>
                    <a:lstStyle/>
                    <a:p>
                      <a:pPr indent="0" lvl="0" marL="0" marR="0" rtl="0" algn="l">
                        <a:spcBef>
                          <a:spcPts val="0"/>
                        </a:spcBef>
                        <a:spcAft>
                          <a:spcPts val="0"/>
                        </a:spcAft>
                        <a:buNone/>
                      </a:pPr>
                      <a:r>
                        <a:rPr lang="en-GB" sz="2000"/>
                        <a:t>Function/role/tasks</a:t>
                      </a:r>
                      <a:endParaRPr sz="2000"/>
                    </a:p>
                  </a:txBody>
                  <a:tcPr marT="45725" marB="45725" marR="91450" marL="91450"/>
                </a:tc>
                <a:tc>
                  <a:txBody>
                    <a:bodyPr>
                      <a:noAutofit/>
                    </a:bodyPr>
                    <a:lstStyle/>
                    <a:p>
                      <a:pPr indent="0" lvl="0" marL="0" marR="0" rtl="0" algn="l">
                        <a:spcBef>
                          <a:spcPts val="0"/>
                        </a:spcBef>
                        <a:spcAft>
                          <a:spcPts val="0"/>
                        </a:spcAft>
                        <a:buNone/>
                      </a:pPr>
                      <a:r>
                        <a:rPr lang="en-GB" sz="2000"/>
                        <a:t>Evidence </a:t>
                      </a:r>
                      <a:endParaRPr sz="2000"/>
                    </a:p>
                  </a:txBody>
                  <a:tcPr marT="45725" marB="45725" marR="91450" marL="91450"/>
                </a:tc>
              </a:tr>
              <a:tr h="370850">
                <a:tc>
                  <a:txBody>
                    <a:bodyPr>
                      <a:noAutofit/>
                    </a:bodyPr>
                    <a:lstStyle/>
                    <a:p>
                      <a:pPr indent="0" lvl="0" marL="0" marR="0" rtl="0" algn="l">
                        <a:spcBef>
                          <a:spcPts val="0"/>
                        </a:spcBef>
                        <a:spcAft>
                          <a:spcPts val="0"/>
                        </a:spcAft>
                        <a:buNone/>
                      </a:pPr>
                      <a:r>
                        <a:rPr lang="en-GB" sz="2000"/>
                        <a:t>From..to</a:t>
                      </a:r>
                      <a:endParaRPr sz="2000"/>
                    </a:p>
                  </a:txBody>
                  <a:tcPr marT="45725" marB="45725" marR="91450" marL="91450"/>
                </a:tc>
                <a:tc>
                  <a:txBody>
                    <a:bodyPr>
                      <a:noAutofit/>
                    </a:bodyPr>
                    <a:lstStyle/>
                    <a:p>
                      <a:pPr indent="0" lvl="0" marL="0" marR="0" rtl="0" algn="l">
                        <a:spcBef>
                          <a:spcPts val="0"/>
                        </a:spcBef>
                        <a:spcAft>
                          <a:spcPts val="0"/>
                        </a:spcAft>
                        <a:buNone/>
                      </a:pPr>
                      <a:r>
                        <a:rPr lang="en-GB" sz="2000"/>
                        <a:t>Inital education, work, further</a:t>
                      </a:r>
                      <a:r>
                        <a:rPr lang="en-GB" sz="2000"/>
                        <a:t> education</a:t>
                      </a:r>
                      <a:endParaRPr sz="2000"/>
                    </a:p>
                  </a:txBody>
                  <a:tcPr marT="45725" marB="45725" marR="91450" marL="91450"/>
                </a:tc>
                <a:tc>
                  <a:txBody>
                    <a:bodyPr>
                      <a:noAutofit/>
                    </a:bodyPr>
                    <a:lstStyle/>
                    <a:p>
                      <a:pPr indent="0" lvl="0" marL="0" marR="0" rtl="0" algn="l">
                        <a:spcBef>
                          <a:spcPts val="0"/>
                        </a:spcBef>
                        <a:spcAft>
                          <a:spcPts val="0"/>
                        </a:spcAft>
                        <a:buNone/>
                      </a:pPr>
                      <a:r>
                        <a:rPr lang="en-GB" sz="2000"/>
                        <a:t>Student, trainee,</a:t>
                      </a:r>
                      <a:r>
                        <a:rPr lang="en-GB" sz="2000"/>
                        <a:t> etc.</a:t>
                      </a:r>
                      <a:endParaRPr sz="2000"/>
                    </a:p>
                  </a:txBody>
                  <a:tcPr marT="45725" marB="45725" marR="91450" marL="91450"/>
                </a:tc>
                <a:tc>
                  <a:txBody>
                    <a:bodyPr>
                      <a:noAutofit/>
                    </a:bodyPr>
                    <a:lstStyle/>
                    <a:p>
                      <a:pPr indent="0" lvl="0" marL="0" marR="0" rtl="0" algn="l">
                        <a:spcBef>
                          <a:spcPts val="0"/>
                        </a:spcBef>
                        <a:spcAft>
                          <a:spcPts val="0"/>
                        </a:spcAft>
                        <a:buNone/>
                      </a:pPr>
                      <a:r>
                        <a:rPr lang="en-GB" sz="2000"/>
                        <a:t>Certificates, etc.</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r h="370850">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c>
                  <a:txBody>
                    <a:bodyPr>
                      <a:noAutofit/>
                    </a:bodyPr>
                    <a:lstStyle/>
                    <a:p>
                      <a:pPr indent="0" lvl="0" marL="0" marR="0" rtl="0" algn="l">
                        <a:spcBef>
                          <a:spcPts val="0"/>
                        </a:spcBef>
                        <a:spcAft>
                          <a:spcPts val="0"/>
                        </a:spcAft>
                        <a:buNone/>
                      </a:pPr>
                      <a:r>
                        <a:t/>
                      </a:r>
                      <a:endParaRPr sz="2000"/>
                    </a:p>
                  </a:txBody>
                  <a:tcPr marT="45725" marB="45725" marR="91450" marL="91450"/>
                </a:tc>
              </a:tr>
            </a:tbl>
          </a:graphicData>
        </a:graphic>
      </p:graphicFrame>
      <p:pic>
        <p:nvPicPr>
          <p:cNvPr id="139" name="Google Shape;139;p17"/>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40" name="Google Shape;140;p17"/>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REFLECTION ON SELECTED LEARNING PROCESSES</a:t>
            </a:r>
            <a:endParaRPr b="0" i="0" sz="5000" u="none" cap="none" strike="noStrike">
              <a:solidFill>
                <a:srgbClr val="464132"/>
              </a:solidFill>
              <a:latin typeface="Questrial"/>
              <a:ea typeface="Questrial"/>
              <a:cs typeface="Questrial"/>
              <a:sym typeface="Questrial"/>
            </a:endParaRPr>
          </a:p>
        </p:txBody>
      </p:sp>
      <p:sp>
        <p:nvSpPr>
          <p:cNvPr id="147" name="Google Shape;147;p18"/>
          <p:cNvSpPr txBox="1"/>
          <p:nvPr>
            <p:ph idx="1" type="body"/>
          </p:nvPr>
        </p:nvSpPr>
        <p:spPr>
          <a:xfrm>
            <a:off x="1024128" y="2286000"/>
            <a:ext cx="9720071" cy="4572000"/>
          </a:xfrm>
          <a:prstGeom prst="rect">
            <a:avLst/>
          </a:prstGeom>
          <a:noFill/>
          <a:ln>
            <a:noFill/>
          </a:ln>
        </p:spPr>
        <p:txBody>
          <a:bodyPr anchorCtr="0" anchor="t" bIns="45700" lIns="45700" spcFirstLastPara="1" rIns="45700" wrap="square" tIns="45700">
            <a:noAutofit/>
          </a:bodyPr>
          <a:lstStyle/>
          <a:p>
            <a:pPr indent="0" lvl="1" marL="0" marR="0" rtl="0" algn="l">
              <a:lnSpc>
                <a:spcPct val="90000"/>
              </a:lnSpc>
              <a:spcBef>
                <a:spcPts val="0"/>
              </a:spcBef>
              <a:spcAft>
                <a:spcPts val="0"/>
              </a:spcAft>
              <a:buClr>
                <a:schemeClr val="accent2"/>
              </a:buClr>
              <a:buSzPts val="2200"/>
              <a:buFont typeface="Noto Sans Symbols"/>
              <a:buNone/>
            </a:pPr>
            <a:r>
              <a:rPr b="0" i="0" lang="en-GB" sz="2200" u="none" cap="none" strike="noStrike">
                <a:solidFill>
                  <a:schemeClr val="dk1"/>
                </a:solidFill>
                <a:latin typeface="Questrial"/>
                <a:ea typeface="Questrial"/>
                <a:cs typeface="Questrial"/>
                <a:sym typeface="Questrial"/>
              </a:rPr>
              <a:t>From the items collected in frame of the biography/curriculum vitae’s listed areas of life or work activities specific tasks and activities that have been completed so far are documented. </a:t>
            </a:r>
            <a:endParaRPr/>
          </a:p>
          <a:p>
            <a:pPr indent="0" lvl="0" marL="0" marR="0" rtl="0" algn="l">
              <a:lnSpc>
                <a:spcPct val="90000"/>
              </a:lnSpc>
              <a:spcBef>
                <a:spcPts val="1400"/>
              </a:spcBef>
              <a:spcAft>
                <a:spcPts val="0"/>
              </a:spcAft>
              <a:buClr>
                <a:schemeClr val="accent2"/>
              </a:buClr>
              <a:buSzPts val="2200"/>
              <a:buFont typeface="Questrial"/>
              <a:buNone/>
            </a:pPr>
            <a:r>
              <a:rPr b="0" i="0" lang="en-GB" sz="2200" u="none" cap="none" strike="noStrike">
                <a:solidFill>
                  <a:schemeClr val="dk1"/>
                </a:solidFill>
                <a:latin typeface="Questrial"/>
                <a:ea typeface="Questrial"/>
                <a:cs typeface="Questrial"/>
                <a:sym typeface="Questrial"/>
              </a:rPr>
              <a:t>Specific learning situations are now selected and precisely analysed. </a:t>
            </a:r>
            <a:endParaRPr/>
          </a:p>
          <a:p>
            <a:pPr indent="0" lvl="0" marL="0" marR="0" rtl="0" algn="l">
              <a:lnSpc>
                <a:spcPct val="90000"/>
              </a:lnSpc>
              <a:spcBef>
                <a:spcPts val="1400"/>
              </a:spcBef>
              <a:spcAft>
                <a:spcPts val="0"/>
              </a:spcAft>
              <a:buClr>
                <a:schemeClr val="accent2"/>
              </a:buClr>
              <a:buSzPts val="2200"/>
              <a:buFont typeface="Questrial"/>
              <a:buNone/>
            </a:pPr>
            <a:r>
              <a:rPr b="0" i="0" lang="en-GB" sz="2200" u="none" cap="none" strike="noStrike">
                <a:solidFill>
                  <a:schemeClr val="dk1"/>
                </a:solidFill>
                <a:latin typeface="Questrial"/>
                <a:ea typeface="Questrial"/>
                <a:cs typeface="Questrial"/>
                <a:sym typeface="Questrial"/>
              </a:rPr>
              <a:t>Possible orientation questions: </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What are particular problem I had to deal with?</a:t>
            </a:r>
            <a:endParaRPr b="0" i="0" sz="2200" u="none" cap="none" strike="noStrike">
              <a:solidFill>
                <a:schemeClr val="dk1"/>
              </a:solidFill>
              <a:latin typeface="Questrial"/>
              <a:ea typeface="Questrial"/>
              <a:cs typeface="Questrial"/>
              <a:sym typeface="Questrial"/>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How did I react in this situation?</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What knowledge or ability did I use to achieve a solution/positive result?</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How can/did this ability help me in the workplace?</a:t>
            </a:r>
            <a:endParaRPr b="0" i="0" sz="2200" u="none" cap="none" strike="noStrike">
              <a:solidFill>
                <a:schemeClr val="dk1"/>
              </a:solidFill>
              <a:latin typeface="Questrial"/>
              <a:ea typeface="Questrial"/>
              <a:cs typeface="Questrial"/>
              <a:sym typeface="Questrial"/>
            </a:endParaRPr>
          </a:p>
        </p:txBody>
      </p:sp>
      <p:pic>
        <p:nvPicPr>
          <p:cNvPr id="148" name="Google Shape;148;p18"/>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49" name="Google Shape;149;p18"/>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ASSIGN COMPETENCES</a:t>
            </a:r>
            <a:endParaRPr b="0" i="0" sz="5000" u="none" cap="none" strike="noStrike">
              <a:solidFill>
                <a:srgbClr val="464132"/>
              </a:solidFill>
              <a:latin typeface="Questrial"/>
              <a:ea typeface="Questrial"/>
              <a:cs typeface="Questrial"/>
              <a:sym typeface="Questrial"/>
            </a:endParaRPr>
          </a:p>
        </p:txBody>
      </p:sp>
      <p:sp>
        <p:nvSpPr>
          <p:cNvPr id="156" name="Google Shape;156;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Autofit/>
          </a:bodyPr>
          <a:lstStyle/>
          <a:p>
            <a:pPr indent="0" lvl="1" marL="128016" marR="0" rtl="0" algn="l">
              <a:lnSpc>
                <a:spcPct val="90000"/>
              </a:lnSpc>
              <a:spcBef>
                <a:spcPts val="0"/>
              </a:spcBef>
              <a:spcAft>
                <a:spcPts val="0"/>
              </a:spcAft>
              <a:buClr>
                <a:schemeClr val="accent2"/>
              </a:buClr>
              <a:buSzPts val="2200"/>
              <a:buFont typeface="Noto Sans Symbols"/>
              <a:buNone/>
            </a:pPr>
            <a:r>
              <a:rPr b="0" i="0" lang="en-GB" sz="2200" u="none" cap="none" strike="noStrike">
                <a:solidFill>
                  <a:schemeClr val="dk1"/>
                </a:solidFill>
                <a:latin typeface="Questrial"/>
                <a:ea typeface="Questrial"/>
                <a:cs typeface="Questrial"/>
                <a:sym typeface="Questrial"/>
              </a:rPr>
              <a:t>Subsequently, the analysed learning processes of different tasks are assigned to the following four competence groups: </a:t>
            </a:r>
            <a:endParaRPr b="0" i="0" sz="2200" u="none" cap="none" strike="noStrike">
              <a:solidFill>
                <a:schemeClr val="dk1"/>
              </a:solidFill>
              <a:latin typeface="Questrial"/>
              <a:ea typeface="Questrial"/>
              <a:cs typeface="Questrial"/>
              <a:sym typeface="Questrial"/>
            </a:endParaRPr>
          </a:p>
          <a:p>
            <a:pPr indent="-139700" lvl="0" marL="91440" marR="0" rtl="0" algn="l">
              <a:lnSpc>
                <a:spcPct val="90000"/>
              </a:lnSpc>
              <a:spcBef>
                <a:spcPts val="16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professional </a:t>
            </a:r>
            <a:endParaRPr b="0" i="0" sz="2200" u="none" cap="none" strike="noStrike">
              <a:solidFill>
                <a:schemeClr val="dk1"/>
              </a:solidFill>
              <a:latin typeface="Questrial"/>
              <a:ea typeface="Questrial"/>
              <a:cs typeface="Questrial"/>
              <a:sym typeface="Questrial"/>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social </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personal </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methodical skills</a:t>
            </a:r>
            <a:endParaRPr b="0" i="0" sz="2200" u="none" cap="none" strike="noStrike">
              <a:solidFill>
                <a:schemeClr val="dk1"/>
              </a:solidFill>
              <a:latin typeface="Questrial"/>
              <a:ea typeface="Questrial"/>
              <a:cs typeface="Questrial"/>
              <a:sym typeface="Questrial"/>
            </a:endParaRPr>
          </a:p>
        </p:txBody>
      </p:sp>
      <p:pic>
        <p:nvPicPr>
          <p:cNvPr id="157" name="Google Shape;157;p19"/>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58" name="Google Shape;158;p19"/>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pic>
        <p:nvPicPr>
          <p:cNvPr descr="Checkliste, Zwischenablage, Fragebogen, Stift, Computer" id="159" name="Google Shape;159;p19"/>
          <p:cNvPicPr preferRelativeResize="0"/>
          <p:nvPr/>
        </p:nvPicPr>
        <p:blipFill rotWithShape="1">
          <a:blip r:embed="rId5">
            <a:alphaModFix/>
          </a:blip>
          <a:srcRect b="0" l="0" r="0" t="0"/>
          <a:stretch/>
        </p:blipFill>
        <p:spPr>
          <a:xfrm>
            <a:off x="6381623" y="2629362"/>
            <a:ext cx="3293478" cy="3293478"/>
          </a:xfrm>
          <a:prstGeom prst="rect">
            <a:avLst/>
          </a:prstGeom>
          <a:noFill/>
          <a:ln>
            <a:noFill/>
          </a:ln>
        </p:spPr>
      </p:pic>
      <p:sp>
        <p:nvSpPr>
          <p:cNvPr id="160" name="Google Shape;160;p19"/>
          <p:cNvSpPr txBox="1"/>
          <p:nvPr/>
        </p:nvSpPr>
        <p:spPr>
          <a:xfrm>
            <a:off x="6381623" y="6112591"/>
            <a:ext cx="372419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Questrial"/>
                <a:ea typeface="Questrial"/>
                <a:cs typeface="Questrial"/>
                <a:sym typeface="Questrial"/>
              </a:rPr>
              <a:t>https://pixabay.com/de/checkliste-zwischenablage-fragebogen-1622517/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EVALUATION OF STRENGTHS AND WEAKNESSES</a:t>
            </a:r>
            <a:endParaRPr b="0" i="0" sz="5000" u="none" cap="none" strike="noStrike">
              <a:solidFill>
                <a:srgbClr val="464132"/>
              </a:solidFill>
              <a:latin typeface="Questrial"/>
              <a:ea typeface="Questrial"/>
              <a:cs typeface="Questrial"/>
              <a:sym typeface="Questrial"/>
            </a:endParaRPr>
          </a:p>
        </p:txBody>
      </p:sp>
      <p:sp>
        <p:nvSpPr>
          <p:cNvPr id="167" name="Google Shape;167;p20"/>
          <p:cNvSpPr txBox="1"/>
          <p:nvPr>
            <p:ph idx="1" type="body"/>
          </p:nvPr>
        </p:nvSpPr>
        <p:spPr>
          <a:xfrm>
            <a:off x="1024128" y="2286000"/>
            <a:ext cx="9720071" cy="4572000"/>
          </a:xfrm>
          <a:prstGeom prst="rect">
            <a:avLst/>
          </a:prstGeom>
          <a:noFill/>
          <a:ln>
            <a:noFill/>
          </a:ln>
        </p:spPr>
        <p:txBody>
          <a:bodyPr anchorCtr="0" anchor="t" bIns="45700" lIns="45700" spcFirstLastPara="1" rIns="45700" wrap="square" tIns="45700">
            <a:noAutofit/>
          </a:bodyPr>
          <a:lstStyle/>
          <a:p>
            <a:pPr indent="-139700" lvl="0" marL="91440" marR="0" rtl="0" algn="l">
              <a:lnSpc>
                <a:spcPct val="90000"/>
              </a:lnSpc>
              <a:spcBef>
                <a:spcPts val="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Analysis of selected activities are analysed in terms of personal strengths and weaknesses, and limits perceived by the participant</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Inclusion of an external view from a person from this area of ​​life </a:t>
            </a:r>
            <a:endParaRPr b="0" i="0" sz="2200" u="none" cap="none" strike="noStrike">
              <a:solidFill>
                <a:schemeClr val="dk1"/>
              </a:solidFill>
              <a:latin typeface="Questrial"/>
              <a:ea typeface="Questrial"/>
              <a:cs typeface="Questrial"/>
              <a:sym typeface="Questrial"/>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Comparison of self-image and image of others</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Conclusions</a:t>
            </a:r>
            <a:endParaRPr/>
          </a:p>
          <a:p>
            <a:pPr indent="0" lvl="0" marL="0" marR="0" rtl="0" algn="l">
              <a:lnSpc>
                <a:spcPct val="90000"/>
              </a:lnSpc>
              <a:spcBef>
                <a:spcPts val="1400"/>
              </a:spcBef>
              <a:spcAft>
                <a:spcPts val="0"/>
              </a:spcAft>
              <a:buClr>
                <a:schemeClr val="accent2"/>
              </a:buClr>
              <a:buSzPts val="2200"/>
              <a:buFont typeface="Questrial"/>
              <a:buNone/>
            </a:pPr>
            <a:r>
              <a:t/>
            </a:r>
            <a:endParaRPr b="0" i="0" sz="2200" u="none" cap="none" strike="noStrike">
              <a:solidFill>
                <a:schemeClr val="dk1"/>
              </a:solidFill>
              <a:latin typeface="Questrial"/>
              <a:ea typeface="Questrial"/>
              <a:cs typeface="Questrial"/>
              <a:sym typeface="Questrial"/>
            </a:endParaRPr>
          </a:p>
        </p:txBody>
      </p:sp>
      <p:pic>
        <p:nvPicPr>
          <p:cNvPr id="168" name="Google Shape;168;p20"/>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69" name="Google Shape;169;p20"/>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grpSp>
        <p:nvGrpSpPr>
          <p:cNvPr id="170" name="Google Shape;170;p20"/>
          <p:cNvGrpSpPr/>
          <p:nvPr/>
        </p:nvGrpSpPr>
        <p:grpSpPr>
          <a:xfrm>
            <a:off x="6661564" y="3687359"/>
            <a:ext cx="4259018" cy="2475136"/>
            <a:chOff x="100343" y="202210"/>
            <a:chExt cx="4259018" cy="2475136"/>
          </a:xfrm>
        </p:grpSpPr>
        <p:sp>
          <p:nvSpPr>
            <p:cNvPr id="171" name="Google Shape;171;p20"/>
            <p:cNvSpPr/>
            <p:nvPr/>
          </p:nvSpPr>
          <p:spPr>
            <a:xfrm>
              <a:off x="100343" y="202210"/>
              <a:ext cx="2475136" cy="2475136"/>
            </a:xfrm>
            <a:prstGeom prst="ellipse">
              <a:avLst/>
            </a:prstGeom>
            <a:solidFill>
              <a:schemeClr val="accent4">
                <a:alpha val="49803"/>
              </a:schemeClr>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Google Shape;172;p20"/>
            <p:cNvSpPr txBox="1"/>
            <p:nvPr/>
          </p:nvSpPr>
          <p:spPr>
            <a:xfrm>
              <a:off x="445970" y="494081"/>
              <a:ext cx="1427105" cy="18913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GB" sz="1900">
                  <a:solidFill>
                    <a:schemeClr val="dk1"/>
                  </a:solidFill>
                  <a:latin typeface="Questrial"/>
                  <a:ea typeface="Questrial"/>
                  <a:cs typeface="Questrial"/>
                  <a:sym typeface="Questrial"/>
                </a:rPr>
                <a:t>STRENGTHS</a:t>
              </a:r>
              <a:endParaRPr sz="1900">
                <a:solidFill>
                  <a:schemeClr val="dk1"/>
                </a:solidFill>
                <a:latin typeface="Questrial"/>
                <a:ea typeface="Questrial"/>
                <a:cs typeface="Questrial"/>
                <a:sym typeface="Questrial"/>
              </a:endParaRPr>
            </a:p>
          </p:txBody>
        </p:sp>
        <p:sp>
          <p:nvSpPr>
            <p:cNvPr id="173" name="Google Shape;173;p20"/>
            <p:cNvSpPr/>
            <p:nvPr/>
          </p:nvSpPr>
          <p:spPr>
            <a:xfrm>
              <a:off x="1884225" y="202210"/>
              <a:ext cx="2475136" cy="2475136"/>
            </a:xfrm>
            <a:prstGeom prst="ellipse">
              <a:avLst/>
            </a:prstGeom>
            <a:solidFill>
              <a:srgbClr val="C7995C">
                <a:alpha val="49803"/>
              </a:srgbClr>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Google Shape;174;p20"/>
            <p:cNvSpPr txBox="1"/>
            <p:nvPr/>
          </p:nvSpPr>
          <p:spPr>
            <a:xfrm>
              <a:off x="2586629" y="494081"/>
              <a:ext cx="1427105" cy="18913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GB" sz="1900">
                  <a:solidFill>
                    <a:schemeClr val="dk1"/>
                  </a:solidFill>
                  <a:latin typeface="Questrial"/>
                  <a:ea typeface="Questrial"/>
                  <a:cs typeface="Questrial"/>
                  <a:sym typeface="Questrial"/>
                </a:rPr>
                <a:t>WEAKNESSES</a:t>
              </a:r>
              <a:endParaRPr sz="1900">
                <a:solidFill>
                  <a:schemeClr val="dk1"/>
                </a:solidFill>
                <a:latin typeface="Questrial"/>
                <a:ea typeface="Questrial"/>
                <a:cs typeface="Questrial"/>
                <a:sym typeface="Quest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464132"/>
              </a:buClr>
              <a:buSzPts val="5000"/>
              <a:buFont typeface="Questrial"/>
              <a:buNone/>
            </a:pPr>
            <a:r>
              <a:rPr b="0" i="0" lang="en-GB" sz="5000" u="none" cap="none" strike="noStrike">
                <a:solidFill>
                  <a:srgbClr val="464132"/>
                </a:solidFill>
                <a:latin typeface="Questrial"/>
                <a:ea typeface="Questrial"/>
                <a:cs typeface="Questrial"/>
                <a:sym typeface="Questrial"/>
              </a:rPr>
              <a:t>CREATION OF COMPETENCE PROFILE</a:t>
            </a:r>
            <a:endParaRPr b="0" i="0" sz="5000" u="none" cap="none" strike="noStrike">
              <a:solidFill>
                <a:srgbClr val="464132"/>
              </a:solidFill>
              <a:latin typeface="Questrial"/>
              <a:ea typeface="Questrial"/>
              <a:cs typeface="Questrial"/>
              <a:sym typeface="Questrial"/>
            </a:endParaRPr>
          </a:p>
        </p:txBody>
      </p:sp>
      <p:sp>
        <p:nvSpPr>
          <p:cNvPr id="181" name="Google Shape;181;p21"/>
          <p:cNvSpPr txBox="1"/>
          <p:nvPr>
            <p:ph idx="1" type="body"/>
          </p:nvPr>
        </p:nvSpPr>
        <p:spPr>
          <a:xfrm>
            <a:off x="1024128" y="2286000"/>
            <a:ext cx="9720071" cy="4572000"/>
          </a:xfrm>
          <a:prstGeom prst="rect">
            <a:avLst/>
          </a:prstGeom>
          <a:noFill/>
          <a:ln>
            <a:noFill/>
          </a:ln>
        </p:spPr>
        <p:txBody>
          <a:bodyPr anchorCtr="0" anchor="t" bIns="45700" lIns="45700" spcFirstLastPara="1" rIns="45700" wrap="square" tIns="45700">
            <a:noAutofit/>
          </a:bodyPr>
          <a:lstStyle/>
          <a:p>
            <a:pPr indent="-139700" lvl="0" marL="91440" marR="0" rtl="0" algn="l">
              <a:lnSpc>
                <a:spcPct val="90000"/>
              </a:lnSpc>
              <a:spcBef>
                <a:spcPts val="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Summary of results to create a competence profile</a:t>
            </a:r>
            <a:endParaRPr b="0" i="0" sz="2200" u="none" cap="none" strike="noStrike">
              <a:solidFill>
                <a:schemeClr val="dk1"/>
              </a:solidFill>
              <a:latin typeface="Questrial"/>
              <a:ea typeface="Questrial"/>
              <a:cs typeface="Questrial"/>
              <a:sym typeface="Questrial"/>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List of individual competences</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Definition of context/activity of application </a:t>
            </a:r>
            <a:endParaRPr b="0" i="0" sz="2200" u="none" cap="none" strike="noStrike">
              <a:solidFill>
                <a:schemeClr val="dk1"/>
              </a:solidFill>
              <a:latin typeface="Questrial"/>
              <a:ea typeface="Questrial"/>
              <a:cs typeface="Questrial"/>
              <a:sym typeface="Questrial"/>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Result/success of this activity</a:t>
            </a:r>
            <a:endParaRPr/>
          </a:p>
          <a:p>
            <a:pPr indent="-139700" lvl="0" marL="91440" marR="0" rtl="0" algn="l">
              <a:lnSpc>
                <a:spcPct val="90000"/>
              </a:lnSpc>
              <a:spcBef>
                <a:spcPts val="1400"/>
              </a:spcBef>
              <a:spcAft>
                <a:spcPts val="0"/>
              </a:spcAft>
              <a:buClr>
                <a:schemeClr val="accent2"/>
              </a:buClr>
              <a:buSzPts val="2200"/>
              <a:buFont typeface="Noto Sans Symbols"/>
              <a:buChar char="▪"/>
            </a:pPr>
            <a:r>
              <a:rPr b="0" i="0" lang="en-GB" sz="2200" u="none" cap="none" strike="noStrike">
                <a:solidFill>
                  <a:schemeClr val="dk1"/>
                </a:solidFill>
                <a:latin typeface="Questrial"/>
                <a:ea typeface="Questrial"/>
                <a:cs typeface="Questrial"/>
                <a:sym typeface="Questrial"/>
              </a:rPr>
              <a:t> Assessment of level of competences </a:t>
            </a:r>
            <a:endParaRPr/>
          </a:p>
          <a:p>
            <a:pPr indent="0" lvl="0" marL="0" marR="0" rtl="0" algn="l">
              <a:lnSpc>
                <a:spcPct val="90000"/>
              </a:lnSpc>
              <a:spcBef>
                <a:spcPts val="1400"/>
              </a:spcBef>
              <a:spcAft>
                <a:spcPts val="0"/>
              </a:spcAft>
              <a:buClr>
                <a:schemeClr val="accent2"/>
              </a:buClr>
              <a:buSzPts val="2200"/>
              <a:buFont typeface="Questrial"/>
              <a:buNone/>
            </a:pPr>
            <a:r>
              <a:rPr b="0" i="0" lang="en-GB" sz="2200" u="none" cap="none" strike="noStrike">
                <a:solidFill>
                  <a:schemeClr val="dk1"/>
                </a:solidFill>
                <a:latin typeface="Questrial"/>
                <a:ea typeface="Questrial"/>
                <a:cs typeface="Questrial"/>
                <a:sym typeface="Questrial"/>
              </a:rPr>
              <a:t>(e.g. from low to high, 5 point scale, etc.)</a:t>
            </a:r>
            <a:endParaRPr b="0" i="0" sz="2200" u="none" cap="none" strike="noStrike">
              <a:solidFill>
                <a:schemeClr val="dk1"/>
              </a:solidFill>
              <a:latin typeface="Questrial"/>
              <a:ea typeface="Questrial"/>
              <a:cs typeface="Questrial"/>
              <a:sym typeface="Questrial"/>
            </a:endParaRPr>
          </a:p>
        </p:txBody>
      </p:sp>
      <p:pic>
        <p:nvPicPr>
          <p:cNvPr id="182" name="Google Shape;182;p21"/>
          <p:cNvPicPr preferRelativeResize="0"/>
          <p:nvPr/>
        </p:nvPicPr>
        <p:blipFill rotWithShape="1">
          <a:blip r:embed="rId3">
            <a:alphaModFix/>
          </a:blip>
          <a:srcRect b="0" l="0" r="0" t="0"/>
          <a:stretch/>
        </p:blipFill>
        <p:spPr>
          <a:xfrm>
            <a:off x="10423106" y="6155156"/>
            <a:ext cx="1476375" cy="419100"/>
          </a:xfrm>
          <a:prstGeom prst="rect">
            <a:avLst/>
          </a:prstGeom>
          <a:noFill/>
          <a:ln>
            <a:noFill/>
          </a:ln>
        </p:spPr>
      </p:pic>
      <p:pic>
        <p:nvPicPr>
          <p:cNvPr id="183" name="Google Shape;183;p21"/>
          <p:cNvPicPr preferRelativeResize="0"/>
          <p:nvPr/>
        </p:nvPicPr>
        <p:blipFill rotWithShape="1">
          <a:blip r:embed="rId4">
            <a:alphaModFix/>
          </a:blip>
          <a:srcRect b="0" l="0" r="0" t="0"/>
          <a:stretch/>
        </p:blipFill>
        <p:spPr>
          <a:xfrm>
            <a:off x="45334" y="81340"/>
            <a:ext cx="833837" cy="717630"/>
          </a:xfrm>
          <a:prstGeom prst="rect">
            <a:avLst/>
          </a:prstGeom>
          <a:noFill/>
          <a:ln>
            <a:noFill/>
          </a:ln>
        </p:spPr>
      </p:pic>
      <p:pic>
        <p:nvPicPr>
          <p:cNvPr descr="Unternehmen, Zeichnung, Kugelschreiber, Bunt, Papier" id="184" name="Google Shape;184;p21"/>
          <p:cNvPicPr preferRelativeResize="0"/>
          <p:nvPr/>
        </p:nvPicPr>
        <p:blipFill rotWithShape="1">
          <a:blip r:embed="rId5">
            <a:alphaModFix/>
          </a:blip>
          <a:srcRect b="0" l="0" r="0" t="0"/>
          <a:stretch/>
        </p:blipFill>
        <p:spPr>
          <a:xfrm>
            <a:off x="6618704" y="2688237"/>
            <a:ext cx="5138320" cy="3425547"/>
          </a:xfrm>
          <a:prstGeom prst="rect">
            <a:avLst/>
          </a:prstGeom>
          <a:noFill/>
          <a:ln>
            <a:noFill/>
          </a:ln>
        </p:spPr>
      </p:pic>
      <p:sp>
        <p:nvSpPr>
          <p:cNvPr id="185" name="Google Shape;185;p21"/>
          <p:cNvSpPr txBox="1"/>
          <p:nvPr/>
        </p:nvSpPr>
        <p:spPr>
          <a:xfrm>
            <a:off x="6481011" y="6133873"/>
            <a:ext cx="394209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Questrial"/>
                <a:ea typeface="Questrial"/>
                <a:cs typeface="Questrial"/>
                <a:sym typeface="Questrial"/>
              </a:rPr>
              <a:t>https://pixabay.com/de/unternehmen-zeichnung-kugelschreiber-3277947/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